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6"/>
  </p:notesMasterIdLst>
  <p:handoutMasterIdLst>
    <p:handoutMasterId r:id="rId47"/>
  </p:handoutMasterIdLst>
  <p:sldIdLst>
    <p:sldId id="256" r:id="rId5"/>
    <p:sldId id="257" r:id="rId6"/>
    <p:sldId id="286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90" r:id="rId32"/>
    <p:sldId id="283" r:id="rId33"/>
    <p:sldId id="284" r:id="rId34"/>
    <p:sldId id="285" r:id="rId35"/>
    <p:sldId id="258" r:id="rId36"/>
    <p:sldId id="291" r:id="rId37"/>
    <p:sldId id="292" r:id="rId38"/>
    <p:sldId id="293" r:id="rId39"/>
    <p:sldId id="294" r:id="rId40"/>
    <p:sldId id="295" r:id="rId41"/>
    <p:sldId id="287" r:id="rId42"/>
    <p:sldId id="296" r:id="rId43"/>
    <p:sldId id="288" r:id="rId44"/>
    <p:sldId id="289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28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B31"/>
    <a:srgbClr val="00A950"/>
    <a:srgbClr val="047832"/>
    <a:srgbClr val="00764B"/>
    <a:srgbClr val="33CC33"/>
    <a:srgbClr val="4DB94F"/>
    <a:srgbClr val="1AAE4F"/>
    <a:srgbClr val="C5FFDE"/>
    <a:srgbClr val="81D297"/>
    <a:srgbClr val="177D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8A74B1-C60D-4C50-827A-31B7887BAE85}" v="1" dt="2021-09-08T21:21:40.3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8" autoAdjust="0"/>
    <p:restoredTop sz="94657" autoAdjust="0"/>
  </p:normalViewPr>
  <p:slideViewPr>
    <p:cSldViewPr snapToGrid="0" snapToObjects="1" showGuides="1">
      <p:cViewPr varScale="1">
        <p:scale>
          <a:sx n="62" d="100"/>
          <a:sy n="62" d="100"/>
        </p:scale>
        <p:origin x="716" y="56"/>
      </p:cViewPr>
      <p:guideLst>
        <p:guide orient="horz" pos="4228"/>
        <p:guide pos="384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24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urgeois, James A M.D." userId="f0f5b6bd-5a58-4e4e-a965-c9e0fff74c6e" providerId="ADAL" clId="{328A74B1-C60D-4C50-827A-31B7887BAE85}"/>
    <pc:docChg chg="undo custSel addSld modSld">
      <pc:chgData name="Bourgeois, James A M.D." userId="f0f5b6bd-5a58-4e4e-a965-c9e0fff74c6e" providerId="ADAL" clId="{328A74B1-C60D-4C50-827A-31B7887BAE85}" dt="2021-09-16T00:11:15.120" v="2561" actId="20577"/>
      <pc:docMkLst>
        <pc:docMk/>
      </pc:docMkLst>
      <pc:sldChg chg="modSp mod">
        <pc:chgData name="Bourgeois, James A M.D." userId="f0f5b6bd-5a58-4e4e-a965-c9e0fff74c6e" providerId="ADAL" clId="{328A74B1-C60D-4C50-827A-31B7887BAE85}" dt="2021-09-08T21:24:39.548" v="51" actId="20577"/>
        <pc:sldMkLst>
          <pc:docMk/>
          <pc:sldMk cId="3676199701" sldId="256"/>
        </pc:sldMkLst>
        <pc:spChg chg="mod">
          <ac:chgData name="Bourgeois, James A M.D." userId="f0f5b6bd-5a58-4e4e-a965-c9e0fff74c6e" providerId="ADAL" clId="{328A74B1-C60D-4C50-827A-31B7887BAE85}" dt="2021-09-08T21:24:16.960" v="16" actId="27636"/>
          <ac:spMkLst>
            <pc:docMk/>
            <pc:sldMk cId="3676199701" sldId="256"/>
            <ac:spMk id="2" creationId="{00000000-0000-0000-0000-000000000000}"/>
          </ac:spMkLst>
        </pc:spChg>
        <pc:spChg chg="mod">
          <ac:chgData name="Bourgeois, James A M.D." userId="f0f5b6bd-5a58-4e4e-a965-c9e0fff74c6e" providerId="ADAL" clId="{328A74B1-C60D-4C50-827A-31B7887BAE85}" dt="2021-09-08T21:24:39.548" v="51" actId="20577"/>
          <ac:spMkLst>
            <pc:docMk/>
            <pc:sldMk cId="3676199701" sldId="256"/>
            <ac:spMk id="3" creationId="{00000000-0000-0000-0000-000000000000}"/>
          </ac:spMkLst>
        </pc:spChg>
      </pc:sldChg>
      <pc:sldChg chg="addSp delSp modSp mod">
        <pc:chgData name="Bourgeois, James A M.D." userId="f0f5b6bd-5a58-4e4e-a965-c9e0fff74c6e" providerId="ADAL" clId="{328A74B1-C60D-4C50-827A-31B7887BAE85}" dt="2021-09-12T14:01:43.403" v="2474" actId="1076"/>
        <pc:sldMkLst>
          <pc:docMk/>
          <pc:sldMk cId="2369610274" sldId="257"/>
        </pc:sldMkLst>
        <pc:spChg chg="add del">
          <ac:chgData name="Bourgeois, James A M.D." userId="f0f5b6bd-5a58-4e4e-a965-c9e0fff74c6e" providerId="ADAL" clId="{328A74B1-C60D-4C50-827A-31B7887BAE85}" dt="2021-09-08T21:23:34.178" v="14" actId="26606"/>
          <ac:spMkLst>
            <pc:docMk/>
            <pc:sldMk cId="2369610274" sldId="257"/>
            <ac:spMk id="2" creationId="{F04AC9CE-6474-4E2C-A27C-95D54568140A}"/>
          </ac:spMkLst>
        </pc:spChg>
        <pc:spChg chg="add del">
          <ac:chgData name="Bourgeois, James A M.D." userId="f0f5b6bd-5a58-4e4e-a965-c9e0fff74c6e" providerId="ADAL" clId="{328A74B1-C60D-4C50-827A-31B7887BAE85}" dt="2021-09-08T21:23:34.178" v="14" actId="26606"/>
          <ac:spMkLst>
            <pc:docMk/>
            <pc:sldMk cId="2369610274" sldId="257"/>
            <ac:spMk id="3" creationId="{FC75A96A-FE4D-4E91-97E7-EABAE5DEFD9F}"/>
          </ac:spMkLst>
        </pc:spChg>
        <pc:spChg chg="mod ord modVis">
          <ac:chgData name="Bourgeois, James A M.D." userId="f0f5b6bd-5a58-4e4e-a965-c9e0fff74c6e" providerId="ADAL" clId="{328A74B1-C60D-4C50-827A-31B7887BAE85}" dt="2021-09-08T21:23:34.178" v="14" actId="26606"/>
          <ac:spMkLst>
            <pc:docMk/>
            <pc:sldMk cId="2369610274" sldId="257"/>
            <ac:spMk id="4" creationId="{8B15E837-85E1-407B-8EE5-A8A131C41F69}"/>
          </ac:spMkLst>
        </pc:spChg>
        <pc:spChg chg="add del">
          <ac:chgData name="Bourgeois, James A M.D." userId="f0f5b6bd-5a58-4e4e-a965-c9e0fff74c6e" providerId="ADAL" clId="{328A74B1-C60D-4C50-827A-31B7887BAE85}" dt="2021-09-08T21:23:34.173" v="13" actId="26606"/>
          <ac:spMkLst>
            <pc:docMk/>
            <pc:sldMk cId="2369610274" sldId="257"/>
            <ac:spMk id="10" creationId="{EB38DC8D-1C88-44B4-92DB-5743483ABD5F}"/>
          </ac:spMkLst>
        </pc:spChg>
        <pc:picChg chg="add mod">
          <ac:chgData name="Bourgeois, James A M.D." userId="f0f5b6bd-5a58-4e4e-a965-c9e0fff74c6e" providerId="ADAL" clId="{328A74B1-C60D-4C50-827A-31B7887BAE85}" dt="2021-09-12T14:01:43.403" v="2474" actId="1076"/>
          <ac:picMkLst>
            <pc:docMk/>
            <pc:sldMk cId="2369610274" sldId="257"/>
            <ac:picMk id="5" creationId="{FCCAAC5A-039E-4E65-ABD3-7EB37EACD951}"/>
          </ac:picMkLst>
        </pc:picChg>
      </pc:sldChg>
      <pc:sldChg chg="modSp new mod">
        <pc:chgData name="Bourgeois, James A M.D." userId="f0f5b6bd-5a58-4e4e-a965-c9e0fff74c6e" providerId="ADAL" clId="{328A74B1-C60D-4C50-827A-31B7887BAE85}" dt="2021-09-12T14:03:16.936" v="2476" actId="20577"/>
        <pc:sldMkLst>
          <pc:docMk/>
          <pc:sldMk cId="3843054932" sldId="258"/>
        </pc:sldMkLst>
        <pc:spChg chg="mod">
          <ac:chgData name="Bourgeois, James A M.D." userId="f0f5b6bd-5a58-4e4e-a965-c9e0fff74c6e" providerId="ADAL" clId="{328A74B1-C60D-4C50-827A-31B7887BAE85}" dt="2021-09-10T01:14:07.373" v="1232" actId="20577"/>
          <ac:spMkLst>
            <pc:docMk/>
            <pc:sldMk cId="3843054932" sldId="258"/>
            <ac:spMk id="2" creationId="{0D6D4A07-4366-4FD0-948A-43EA93113151}"/>
          </ac:spMkLst>
        </pc:spChg>
        <pc:spChg chg="mod">
          <ac:chgData name="Bourgeois, James A M.D." userId="f0f5b6bd-5a58-4e4e-a965-c9e0fff74c6e" providerId="ADAL" clId="{328A74B1-C60D-4C50-827A-31B7887BAE85}" dt="2021-09-12T14:03:16.936" v="2476" actId="20577"/>
          <ac:spMkLst>
            <pc:docMk/>
            <pc:sldMk cId="3843054932" sldId="258"/>
            <ac:spMk id="3" creationId="{9E4FAAFB-BDDC-4E52-A89D-576E7A798576}"/>
          </ac:spMkLst>
        </pc:spChg>
      </pc:sldChg>
      <pc:sldChg chg="modSp mod">
        <pc:chgData name="Bourgeois, James A M.D." userId="f0f5b6bd-5a58-4e4e-a965-c9e0fff74c6e" providerId="ADAL" clId="{328A74B1-C60D-4C50-827A-31B7887BAE85}" dt="2021-09-09T11:58:38.546" v="78" actId="122"/>
        <pc:sldMkLst>
          <pc:docMk/>
          <pc:sldMk cId="1303572678" sldId="259"/>
        </pc:sldMkLst>
        <pc:spChg chg="mod">
          <ac:chgData name="Bourgeois, James A M.D." userId="f0f5b6bd-5a58-4e4e-a965-c9e0fff74c6e" providerId="ADAL" clId="{328A74B1-C60D-4C50-827A-31B7887BAE85}" dt="2021-09-09T11:58:38.546" v="78" actId="122"/>
          <ac:spMkLst>
            <pc:docMk/>
            <pc:sldMk cId="1303572678" sldId="259"/>
            <ac:spMk id="2" creationId="{B3B2F419-374D-4DB4-A847-C39134944E51}"/>
          </ac:spMkLst>
        </pc:spChg>
      </pc:sldChg>
      <pc:sldChg chg="modSp mod">
        <pc:chgData name="Bourgeois, James A M.D." userId="f0f5b6bd-5a58-4e4e-a965-c9e0fff74c6e" providerId="ADAL" clId="{328A74B1-C60D-4C50-827A-31B7887BAE85}" dt="2021-09-09T11:59:06.832" v="106" actId="122"/>
        <pc:sldMkLst>
          <pc:docMk/>
          <pc:sldMk cId="946744369" sldId="260"/>
        </pc:sldMkLst>
        <pc:spChg chg="mod">
          <ac:chgData name="Bourgeois, James A M.D." userId="f0f5b6bd-5a58-4e4e-a965-c9e0fff74c6e" providerId="ADAL" clId="{328A74B1-C60D-4C50-827A-31B7887BAE85}" dt="2021-09-09T11:59:06.832" v="106" actId="122"/>
          <ac:spMkLst>
            <pc:docMk/>
            <pc:sldMk cId="946744369" sldId="260"/>
            <ac:spMk id="2" creationId="{4BAD75EB-DF0E-48B5-ACFA-6CE79C5047D1}"/>
          </ac:spMkLst>
        </pc:spChg>
      </pc:sldChg>
      <pc:sldChg chg="addSp modSp mod chgLayout">
        <pc:chgData name="Bourgeois, James A M.D." userId="f0f5b6bd-5a58-4e4e-a965-c9e0fff74c6e" providerId="ADAL" clId="{328A74B1-C60D-4C50-827A-31B7887BAE85}" dt="2021-09-13T10:45:31.439" v="2549" actId="122"/>
        <pc:sldMkLst>
          <pc:docMk/>
          <pc:sldMk cId="3187842666" sldId="261"/>
        </pc:sldMkLst>
        <pc:spChg chg="add mod ord">
          <ac:chgData name="Bourgeois, James A M.D." userId="f0f5b6bd-5a58-4e4e-a965-c9e0fff74c6e" providerId="ADAL" clId="{328A74B1-C60D-4C50-827A-31B7887BAE85}" dt="2021-09-13T10:45:31.439" v="2549" actId="122"/>
          <ac:spMkLst>
            <pc:docMk/>
            <pc:sldMk cId="3187842666" sldId="261"/>
            <ac:spMk id="2" creationId="{D468086B-F514-4256-B9AB-243AEED5DF97}"/>
          </ac:spMkLst>
        </pc:spChg>
        <pc:spChg chg="mod ord">
          <ac:chgData name="Bourgeois, James A M.D." userId="f0f5b6bd-5a58-4e4e-a965-c9e0fff74c6e" providerId="ADAL" clId="{328A74B1-C60D-4C50-827A-31B7887BAE85}" dt="2021-09-13T10:45:15.415" v="2527" actId="700"/>
          <ac:spMkLst>
            <pc:docMk/>
            <pc:sldMk cId="3187842666" sldId="261"/>
            <ac:spMk id="4" creationId="{4E244AA9-5872-4029-9663-27497B6AFEA6}"/>
          </ac:spMkLst>
        </pc:spChg>
        <pc:picChg chg="mod ord">
          <ac:chgData name="Bourgeois, James A M.D." userId="f0f5b6bd-5a58-4e4e-a965-c9e0fff74c6e" providerId="ADAL" clId="{328A74B1-C60D-4C50-827A-31B7887BAE85}" dt="2021-09-13T10:45:15.415" v="2527" actId="700"/>
          <ac:picMkLst>
            <pc:docMk/>
            <pc:sldMk cId="3187842666" sldId="261"/>
            <ac:picMk id="6" creationId="{87E4A5F2-6021-4EDF-92EE-55189E2025ED}"/>
          </ac:picMkLst>
        </pc:picChg>
      </pc:sldChg>
      <pc:sldChg chg="modSp mod">
        <pc:chgData name="Bourgeois, James A M.D." userId="f0f5b6bd-5a58-4e4e-a965-c9e0fff74c6e" providerId="ADAL" clId="{328A74B1-C60D-4C50-827A-31B7887BAE85}" dt="2021-09-09T11:59:51.755" v="160" actId="122"/>
        <pc:sldMkLst>
          <pc:docMk/>
          <pc:sldMk cId="2162016687" sldId="262"/>
        </pc:sldMkLst>
        <pc:spChg chg="mod">
          <ac:chgData name="Bourgeois, James A M.D." userId="f0f5b6bd-5a58-4e4e-a965-c9e0fff74c6e" providerId="ADAL" clId="{328A74B1-C60D-4C50-827A-31B7887BAE85}" dt="2021-09-09T11:59:51.755" v="160" actId="122"/>
          <ac:spMkLst>
            <pc:docMk/>
            <pc:sldMk cId="2162016687" sldId="262"/>
            <ac:spMk id="2" creationId="{B20480DF-8A08-457C-9125-54ABF0D2951B}"/>
          </ac:spMkLst>
        </pc:spChg>
      </pc:sldChg>
      <pc:sldChg chg="modSp mod">
        <pc:chgData name="Bourgeois, James A M.D." userId="f0f5b6bd-5a58-4e4e-a965-c9e0fff74c6e" providerId="ADAL" clId="{328A74B1-C60D-4C50-827A-31B7887BAE85}" dt="2021-09-11T19:38:59.353" v="1659" actId="20577"/>
        <pc:sldMkLst>
          <pc:docMk/>
          <pc:sldMk cId="2334343385" sldId="263"/>
        </pc:sldMkLst>
        <pc:spChg chg="mod">
          <ac:chgData name="Bourgeois, James A M.D." userId="f0f5b6bd-5a58-4e4e-a965-c9e0fff74c6e" providerId="ADAL" clId="{328A74B1-C60D-4C50-827A-31B7887BAE85}" dt="2021-09-11T19:38:59.353" v="1659" actId="20577"/>
          <ac:spMkLst>
            <pc:docMk/>
            <pc:sldMk cId="2334343385" sldId="263"/>
            <ac:spMk id="2" creationId="{39F00532-9F59-418F-9D61-41DB7BFAE46A}"/>
          </ac:spMkLst>
        </pc:spChg>
      </pc:sldChg>
      <pc:sldChg chg="modSp mod">
        <pc:chgData name="Bourgeois, James A M.D." userId="f0f5b6bd-5a58-4e4e-a965-c9e0fff74c6e" providerId="ADAL" clId="{328A74B1-C60D-4C50-827A-31B7887BAE85}" dt="2021-09-10T01:06:41.168" v="755" actId="20577"/>
        <pc:sldMkLst>
          <pc:docMk/>
          <pc:sldMk cId="3749899777" sldId="264"/>
        </pc:sldMkLst>
        <pc:spChg chg="mod">
          <ac:chgData name="Bourgeois, James A M.D." userId="f0f5b6bd-5a58-4e4e-a965-c9e0fff74c6e" providerId="ADAL" clId="{328A74B1-C60D-4C50-827A-31B7887BAE85}" dt="2021-09-10T01:06:41.168" v="755" actId="20577"/>
          <ac:spMkLst>
            <pc:docMk/>
            <pc:sldMk cId="3749899777" sldId="264"/>
            <ac:spMk id="2" creationId="{A7379C36-E936-4ABC-B4CA-371FF811FE50}"/>
          </ac:spMkLst>
        </pc:spChg>
      </pc:sldChg>
      <pc:sldChg chg="modSp mod">
        <pc:chgData name="Bourgeois, James A M.D." userId="f0f5b6bd-5a58-4e4e-a965-c9e0fff74c6e" providerId="ADAL" clId="{328A74B1-C60D-4C50-827A-31B7887BAE85}" dt="2021-09-10T01:06:57.841" v="771" actId="122"/>
        <pc:sldMkLst>
          <pc:docMk/>
          <pc:sldMk cId="4226236659" sldId="265"/>
        </pc:sldMkLst>
        <pc:spChg chg="mod">
          <ac:chgData name="Bourgeois, James A M.D." userId="f0f5b6bd-5a58-4e4e-a965-c9e0fff74c6e" providerId="ADAL" clId="{328A74B1-C60D-4C50-827A-31B7887BAE85}" dt="2021-09-10T01:06:57.841" v="771" actId="122"/>
          <ac:spMkLst>
            <pc:docMk/>
            <pc:sldMk cId="4226236659" sldId="265"/>
            <ac:spMk id="2" creationId="{B8C4F833-C1A4-4FAE-B315-D35033D7A820}"/>
          </ac:spMkLst>
        </pc:spChg>
      </pc:sldChg>
      <pc:sldChg chg="modSp mod">
        <pc:chgData name="Bourgeois, James A M.D." userId="f0f5b6bd-5a58-4e4e-a965-c9e0fff74c6e" providerId="ADAL" clId="{328A74B1-C60D-4C50-827A-31B7887BAE85}" dt="2021-09-16T00:11:01.334" v="2555" actId="20577"/>
        <pc:sldMkLst>
          <pc:docMk/>
          <pc:sldMk cId="2889230144" sldId="266"/>
        </pc:sldMkLst>
        <pc:spChg chg="mod">
          <ac:chgData name="Bourgeois, James A M.D." userId="f0f5b6bd-5a58-4e4e-a965-c9e0fff74c6e" providerId="ADAL" clId="{328A74B1-C60D-4C50-827A-31B7887BAE85}" dt="2021-09-16T00:11:01.334" v="2555" actId="20577"/>
          <ac:spMkLst>
            <pc:docMk/>
            <pc:sldMk cId="2889230144" sldId="266"/>
            <ac:spMk id="2" creationId="{B56FBD6E-E727-4F94-9531-03D7A5A8C0FB}"/>
          </ac:spMkLst>
        </pc:spChg>
      </pc:sldChg>
      <pc:sldChg chg="modSp mod">
        <pc:chgData name="Bourgeois, James A M.D." userId="f0f5b6bd-5a58-4e4e-a965-c9e0fff74c6e" providerId="ADAL" clId="{328A74B1-C60D-4C50-827A-31B7887BAE85}" dt="2021-09-09T12:01:30.110" v="287" actId="122"/>
        <pc:sldMkLst>
          <pc:docMk/>
          <pc:sldMk cId="76316428" sldId="267"/>
        </pc:sldMkLst>
        <pc:spChg chg="mod">
          <ac:chgData name="Bourgeois, James A M.D." userId="f0f5b6bd-5a58-4e4e-a965-c9e0fff74c6e" providerId="ADAL" clId="{328A74B1-C60D-4C50-827A-31B7887BAE85}" dt="2021-09-09T12:01:30.110" v="287" actId="122"/>
          <ac:spMkLst>
            <pc:docMk/>
            <pc:sldMk cId="76316428" sldId="267"/>
            <ac:spMk id="2" creationId="{6E7FF05B-B2FB-46F8-BA90-3607622B6E91}"/>
          </ac:spMkLst>
        </pc:spChg>
      </pc:sldChg>
      <pc:sldChg chg="modSp mod">
        <pc:chgData name="Bourgeois, James A M.D." userId="f0f5b6bd-5a58-4e4e-a965-c9e0fff74c6e" providerId="ADAL" clId="{328A74B1-C60D-4C50-827A-31B7887BAE85}" dt="2021-09-16T00:11:15.120" v="2561" actId="20577"/>
        <pc:sldMkLst>
          <pc:docMk/>
          <pc:sldMk cId="2081034517" sldId="268"/>
        </pc:sldMkLst>
        <pc:spChg chg="mod">
          <ac:chgData name="Bourgeois, James A M.D." userId="f0f5b6bd-5a58-4e4e-a965-c9e0fff74c6e" providerId="ADAL" clId="{328A74B1-C60D-4C50-827A-31B7887BAE85}" dt="2021-09-16T00:11:15.120" v="2561" actId="20577"/>
          <ac:spMkLst>
            <pc:docMk/>
            <pc:sldMk cId="2081034517" sldId="268"/>
            <ac:spMk id="2" creationId="{60C2B435-ACCC-48FC-BC9F-46C861D82204}"/>
          </ac:spMkLst>
        </pc:spChg>
      </pc:sldChg>
      <pc:sldChg chg="modSp mod">
        <pc:chgData name="Bourgeois, James A M.D." userId="f0f5b6bd-5a58-4e4e-a965-c9e0fff74c6e" providerId="ADAL" clId="{328A74B1-C60D-4C50-827A-31B7887BAE85}" dt="2021-09-09T12:01:41.716" v="302" actId="122"/>
        <pc:sldMkLst>
          <pc:docMk/>
          <pc:sldMk cId="1119049313" sldId="269"/>
        </pc:sldMkLst>
        <pc:spChg chg="mod">
          <ac:chgData name="Bourgeois, James A M.D." userId="f0f5b6bd-5a58-4e4e-a965-c9e0fff74c6e" providerId="ADAL" clId="{328A74B1-C60D-4C50-827A-31B7887BAE85}" dt="2021-09-09T12:01:41.716" v="302" actId="122"/>
          <ac:spMkLst>
            <pc:docMk/>
            <pc:sldMk cId="1119049313" sldId="269"/>
            <ac:spMk id="2" creationId="{542331B1-E765-4BFB-8DA9-DFA4C848EB32}"/>
          </ac:spMkLst>
        </pc:spChg>
      </pc:sldChg>
      <pc:sldChg chg="modSp mod">
        <pc:chgData name="Bourgeois, James A M.D." userId="f0f5b6bd-5a58-4e4e-a965-c9e0fff74c6e" providerId="ADAL" clId="{328A74B1-C60D-4C50-827A-31B7887BAE85}" dt="2021-09-09T12:01:54.967" v="323" actId="122"/>
        <pc:sldMkLst>
          <pc:docMk/>
          <pc:sldMk cId="3114303846" sldId="270"/>
        </pc:sldMkLst>
        <pc:spChg chg="mod">
          <ac:chgData name="Bourgeois, James A M.D." userId="f0f5b6bd-5a58-4e4e-a965-c9e0fff74c6e" providerId="ADAL" clId="{328A74B1-C60D-4C50-827A-31B7887BAE85}" dt="2021-09-09T12:01:54.967" v="323" actId="122"/>
          <ac:spMkLst>
            <pc:docMk/>
            <pc:sldMk cId="3114303846" sldId="270"/>
            <ac:spMk id="2" creationId="{EBB815D5-9278-467A-8C7B-1FBD6A0B134F}"/>
          </ac:spMkLst>
        </pc:spChg>
      </pc:sldChg>
      <pc:sldChg chg="modSp mod">
        <pc:chgData name="Bourgeois, James A M.D." userId="f0f5b6bd-5a58-4e4e-a965-c9e0fff74c6e" providerId="ADAL" clId="{328A74B1-C60D-4C50-827A-31B7887BAE85}" dt="2021-09-09T12:02:10.363" v="347" actId="122"/>
        <pc:sldMkLst>
          <pc:docMk/>
          <pc:sldMk cId="994179282" sldId="271"/>
        </pc:sldMkLst>
        <pc:spChg chg="mod">
          <ac:chgData name="Bourgeois, James A M.D." userId="f0f5b6bd-5a58-4e4e-a965-c9e0fff74c6e" providerId="ADAL" clId="{328A74B1-C60D-4C50-827A-31B7887BAE85}" dt="2021-09-09T12:02:10.363" v="347" actId="122"/>
          <ac:spMkLst>
            <pc:docMk/>
            <pc:sldMk cId="994179282" sldId="271"/>
            <ac:spMk id="2" creationId="{E70F9CD7-9B8A-4618-B725-60C81A2D3E87}"/>
          </ac:spMkLst>
        </pc:spChg>
      </pc:sldChg>
      <pc:sldChg chg="modSp mod">
        <pc:chgData name="Bourgeois, James A M.D." userId="f0f5b6bd-5a58-4e4e-a965-c9e0fff74c6e" providerId="ADAL" clId="{328A74B1-C60D-4C50-827A-31B7887BAE85}" dt="2021-09-09T12:02:23.527" v="369" actId="122"/>
        <pc:sldMkLst>
          <pc:docMk/>
          <pc:sldMk cId="3769764583" sldId="273"/>
        </pc:sldMkLst>
        <pc:spChg chg="mod">
          <ac:chgData name="Bourgeois, James A M.D." userId="f0f5b6bd-5a58-4e4e-a965-c9e0fff74c6e" providerId="ADAL" clId="{328A74B1-C60D-4C50-827A-31B7887BAE85}" dt="2021-09-09T12:02:23.527" v="369" actId="122"/>
          <ac:spMkLst>
            <pc:docMk/>
            <pc:sldMk cId="3769764583" sldId="273"/>
            <ac:spMk id="2" creationId="{4B8DA591-01FC-4D46-AA8E-973627A20F5B}"/>
          </ac:spMkLst>
        </pc:spChg>
      </pc:sldChg>
      <pc:sldChg chg="modSp mod">
        <pc:chgData name="Bourgeois, James A M.D." userId="f0f5b6bd-5a58-4e4e-a965-c9e0fff74c6e" providerId="ADAL" clId="{328A74B1-C60D-4C50-827A-31B7887BAE85}" dt="2021-09-09T12:02:34.780" v="387" actId="122"/>
        <pc:sldMkLst>
          <pc:docMk/>
          <pc:sldMk cId="999677045" sldId="274"/>
        </pc:sldMkLst>
        <pc:spChg chg="mod">
          <ac:chgData name="Bourgeois, James A M.D." userId="f0f5b6bd-5a58-4e4e-a965-c9e0fff74c6e" providerId="ADAL" clId="{328A74B1-C60D-4C50-827A-31B7887BAE85}" dt="2021-09-09T12:02:34.780" v="387" actId="122"/>
          <ac:spMkLst>
            <pc:docMk/>
            <pc:sldMk cId="999677045" sldId="274"/>
            <ac:spMk id="2" creationId="{C5BD5DA7-662E-4AD7-A454-8A27CD2D6432}"/>
          </ac:spMkLst>
        </pc:spChg>
      </pc:sldChg>
      <pc:sldChg chg="modSp mod">
        <pc:chgData name="Bourgeois, James A M.D." userId="f0f5b6bd-5a58-4e4e-a965-c9e0fff74c6e" providerId="ADAL" clId="{328A74B1-C60D-4C50-827A-31B7887BAE85}" dt="2021-09-09T12:02:56.766" v="422" actId="122"/>
        <pc:sldMkLst>
          <pc:docMk/>
          <pc:sldMk cId="3334853049" sldId="275"/>
        </pc:sldMkLst>
        <pc:spChg chg="mod">
          <ac:chgData name="Bourgeois, James A M.D." userId="f0f5b6bd-5a58-4e4e-a965-c9e0fff74c6e" providerId="ADAL" clId="{328A74B1-C60D-4C50-827A-31B7887BAE85}" dt="2021-09-09T12:02:56.766" v="422" actId="122"/>
          <ac:spMkLst>
            <pc:docMk/>
            <pc:sldMk cId="3334853049" sldId="275"/>
            <ac:spMk id="2" creationId="{2B817353-DABA-4775-ACDD-1BAB541CD3A3}"/>
          </ac:spMkLst>
        </pc:spChg>
      </pc:sldChg>
      <pc:sldChg chg="modSp mod">
        <pc:chgData name="Bourgeois, James A M.D." userId="f0f5b6bd-5a58-4e4e-a965-c9e0fff74c6e" providerId="ADAL" clId="{328A74B1-C60D-4C50-827A-31B7887BAE85}" dt="2021-09-09T12:03:13.493" v="457" actId="122"/>
        <pc:sldMkLst>
          <pc:docMk/>
          <pc:sldMk cId="2575264895" sldId="276"/>
        </pc:sldMkLst>
        <pc:spChg chg="mod">
          <ac:chgData name="Bourgeois, James A M.D." userId="f0f5b6bd-5a58-4e4e-a965-c9e0fff74c6e" providerId="ADAL" clId="{328A74B1-C60D-4C50-827A-31B7887BAE85}" dt="2021-09-09T12:03:13.493" v="457" actId="122"/>
          <ac:spMkLst>
            <pc:docMk/>
            <pc:sldMk cId="2575264895" sldId="276"/>
            <ac:spMk id="2" creationId="{1FB0A25C-2601-46F4-91A9-D30D5E34EE3B}"/>
          </ac:spMkLst>
        </pc:spChg>
      </pc:sldChg>
      <pc:sldChg chg="modSp mod">
        <pc:chgData name="Bourgeois, James A M.D." userId="f0f5b6bd-5a58-4e4e-a965-c9e0fff74c6e" providerId="ADAL" clId="{328A74B1-C60D-4C50-827A-31B7887BAE85}" dt="2021-09-09T12:03:30.668" v="502" actId="122"/>
        <pc:sldMkLst>
          <pc:docMk/>
          <pc:sldMk cId="3543652392" sldId="277"/>
        </pc:sldMkLst>
        <pc:spChg chg="mod">
          <ac:chgData name="Bourgeois, James A M.D." userId="f0f5b6bd-5a58-4e4e-a965-c9e0fff74c6e" providerId="ADAL" clId="{328A74B1-C60D-4C50-827A-31B7887BAE85}" dt="2021-09-09T12:03:30.668" v="502" actId="122"/>
          <ac:spMkLst>
            <pc:docMk/>
            <pc:sldMk cId="3543652392" sldId="277"/>
            <ac:spMk id="2" creationId="{BA66F171-C8F1-4A86-A6CC-5B5B95EA70A5}"/>
          </ac:spMkLst>
        </pc:spChg>
      </pc:sldChg>
      <pc:sldChg chg="modSp mod">
        <pc:chgData name="Bourgeois, James A M.D." userId="f0f5b6bd-5a58-4e4e-a965-c9e0fff74c6e" providerId="ADAL" clId="{328A74B1-C60D-4C50-827A-31B7887BAE85}" dt="2021-09-09T12:03:50.693" v="522" actId="122"/>
        <pc:sldMkLst>
          <pc:docMk/>
          <pc:sldMk cId="1389373786" sldId="278"/>
        </pc:sldMkLst>
        <pc:spChg chg="mod">
          <ac:chgData name="Bourgeois, James A M.D." userId="f0f5b6bd-5a58-4e4e-a965-c9e0fff74c6e" providerId="ADAL" clId="{328A74B1-C60D-4C50-827A-31B7887BAE85}" dt="2021-09-09T12:03:50.693" v="522" actId="122"/>
          <ac:spMkLst>
            <pc:docMk/>
            <pc:sldMk cId="1389373786" sldId="278"/>
            <ac:spMk id="2" creationId="{EAE9AF0B-0E93-4909-9079-CF5F28DB723B}"/>
          </ac:spMkLst>
        </pc:spChg>
      </pc:sldChg>
      <pc:sldChg chg="modSp mod">
        <pc:chgData name="Bourgeois, James A M.D." userId="f0f5b6bd-5a58-4e4e-a965-c9e0fff74c6e" providerId="ADAL" clId="{328A74B1-C60D-4C50-827A-31B7887BAE85}" dt="2021-09-09T12:04:03.781" v="542" actId="122"/>
        <pc:sldMkLst>
          <pc:docMk/>
          <pc:sldMk cId="3355863557" sldId="279"/>
        </pc:sldMkLst>
        <pc:spChg chg="mod">
          <ac:chgData name="Bourgeois, James A M.D." userId="f0f5b6bd-5a58-4e4e-a965-c9e0fff74c6e" providerId="ADAL" clId="{328A74B1-C60D-4C50-827A-31B7887BAE85}" dt="2021-09-09T12:04:03.781" v="542" actId="122"/>
          <ac:spMkLst>
            <pc:docMk/>
            <pc:sldMk cId="3355863557" sldId="279"/>
            <ac:spMk id="2" creationId="{3BD4CCF3-4804-4009-AE7E-3801A576C1C6}"/>
          </ac:spMkLst>
        </pc:spChg>
      </pc:sldChg>
      <pc:sldChg chg="modSp mod">
        <pc:chgData name="Bourgeois, James A M.D." userId="f0f5b6bd-5a58-4e4e-a965-c9e0fff74c6e" providerId="ADAL" clId="{328A74B1-C60D-4C50-827A-31B7887BAE85}" dt="2021-09-09T12:04:23.412" v="571" actId="20577"/>
        <pc:sldMkLst>
          <pc:docMk/>
          <pc:sldMk cId="1829989220" sldId="280"/>
        </pc:sldMkLst>
        <pc:spChg chg="mod">
          <ac:chgData name="Bourgeois, James A M.D." userId="f0f5b6bd-5a58-4e4e-a965-c9e0fff74c6e" providerId="ADAL" clId="{328A74B1-C60D-4C50-827A-31B7887BAE85}" dt="2021-09-09T12:04:23.412" v="571" actId="20577"/>
          <ac:spMkLst>
            <pc:docMk/>
            <pc:sldMk cId="1829989220" sldId="280"/>
            <ac:spMk id="2" creationId="{02FE720C-41E2-46C2-AFBD-F379F5DBF012}"/>
          </ac:spMkLst>
        </pc:spChg>
      </pc:sldChg>
      <pc:sldChg chg="modSp mod">
        <pc:chgData name="Bourgeois, James A M.D." userId="f0f5b6bd-5a58-4e4e-a965-c9e0fff74c6e" providerId="ADAL" clId="{328A74B1-C60D-4C50-827A-31B7887BAE85}" dt="2021-09-09T12:04:37.669" v="604" actId="122"/>
        <pc:sldMkLst>
          <pc:docMk/>
          <pc:sldMk cId="1853967382" sldId="281"/>
        </pc:sldMkLst>
        <pc:spChg chg="mod">
          <ac:chgData name="Bourgeois, James A M.D." userId="f0f5b6bd-5a58-4e4e-a965-c9e0fff74c6e" providerId="ADAL" clId="{328A74B1-C60D-4C50-827A-31B7887BAE85}" dt="2021-09-09T12:04:37.669" v="604" actId="122"/>
          <ac:spMkLst>
            <pc:docMk/>
            <pc:sldMk cId="1853967382" sldId="281"/>
            <ac:spMk id="2" creationId="{6837DF0C-36AC-4C1B-AC59-52ECEABBF8A5}"/>
          </ac:spMkLst>
        </pc:spChg>
      </pc:sldChg>
      <pc:sldChg chg="modSp mod">
        <pc:chgData name="Bourgeois, James A M.D." userId="f0f5b6bd-5a58-4e4e-a965-c9e0fff74c6e" providerId="ADAL" clId="{328A74B1-C60D-4C50-827A-31B7887BAE85}" dt="2021-09-09T12:05:09.851" v="631" actId="14100"/>
        <pc:sldMkLst>
          <pc:docMk/>
          <pc:sldMk cId="102986690" sldId="282"/>
        </pc:sldMkLst>
        <pc:spChg chg="mod">
          <ac:chgData name="Bourgeois, James A M.D." userId="f0f5b6bd-5a58-4e4e-a965-c9e0fff74c6e" providerId="ADAL" clId="{328A74B1-C60D-4C50-827A-31B7887BAE85}" dt="2021-09-09T12:04:53.356" v="627" actId="122"/>
          <ac:spMkLst>
            <pc:docMk/>
            <pc:sldMk cId="102986690" sldId="282"/>
            <ac:spMk id="2" creationId="{49E5848F-216E-4E41-B742-37ED2194E82B}"/>
          </ac:spMkLst>
        </pc:spChg>
        <pc:picChg chg="mod">
          <ac:chgData name="Bourgeois, James A M.D." userId="f0f5b6bd-5a58-4e4e-a965-c9e0fff74c6e" providerId="ADAL" clId="{328A74B1-C60D-4C50-827A-31B7887BAE85}" dt="2021-09-09T12:05:09.851" v="631" actId="14100"/>
          <ac:picMkLst>
            <pc:docMk/>
            <pc:sldMk cId="102986690" sldId="282"/>
            <ac:picMk id="8" creationId="{DC197065-D18D-4110-BC61-F088284AF4F8}"/>
          </ac:picMkLst>
        </pc:picChg>
      </pc:sldChg>
      <pc:sldChg chg="modSp mod">
        <pc:chgData name="Bourgeois, James A M.D." userId="f0f5b6bd-5a58-4e4e-a965-c9e0fff74c6e" providerId="ADAL" clId="{328A74B1-C60D-4C50-827A-31B7887BAE85}" dt="2021-09-10T01:09:03.153" v="917" actId="20577"/>
        <pc:sldMkLst>
          <pc:docMk/>
          <pc:sldMk cId="2451468499" sldId="283"/>
        </pc:sldMkLst>
        <pc:spChg chg="mod">
          <ac:chgData name="Bourgeois, James A M.D." userId="f0f5b6bd-5a58-4e4e-a965-c9e0fff74c6e" providerId="ADAL" clId="{328A74B1-C60D-4C50-827A-31B7887BAE85}" dt="2021-09-10T01:08:06.380" v="821" actId="20577"/>
          <ac:spMkLst>
            <pc:docMk/>
            <pc:sldMk cId="2451468499" sldId="283"/>
            <ac:spMk id="2" creationId="{D1C340BD-7DD3-45C2-856E-EFE24C9B8C4D}"/>
          </ac:spMkLst>
        </pc:spChg>
        <pc:spChg chg="mod">
          <ac:chgData name="Bourgeois, James A M.D." userId="f0f5b6bd-5a58-4e4e-a965-c9e0fff74c6e" providerId="ADAL" clId="{328A74B1-C60D-4C50-827A-31B7887BAE85}" dt="2021-09-10T01:09:03.153" v="917" actId="20577"/>
          <ac:spMkLst>
            <pc:docMk/>
            <pc:sldMk cId="2451468499" sldId="283"/>
            <ac:spMk id="3" creationId="{9191AE70-2AA9-4774-AC39-B22C9A0A638B}"/>
          </ac:spMkLst>
        </pc:spChg>
      </pc:sldChg>
      <pc:sldChg chg="modSp mod">
        <pc:chgData name="Bourgeois, James A M.D." userId="f0f5b6bd-5a58-4e4e-a965-c9e0fff74c6e" providerId="ADAL" clId="{328A74B1-C60D-4C50-827A-31B7887BAE85}" dt="2021-09-10T01:11:03.504" v="1154" actId="20577"/>
        <pc:sldMkLst>
          <pc:docMk/>
          <pc:sldMk cId="1920588181" sldId="284"/>
        </pc:sldMkLst>
        <pc:spChg chg="mod">
          <ac:chgData name="Bourgeois, James A M.D." userId="f0f5b6bd-5a58-4e4e-a965-c9e0fff74c6e" providerId="ADAL" clId="{328A74B1-C60D-4C50-827A-31B7887BAE85}" dt="2021-09-10T01:09:29.907" v="941" actId="20577"/>
          <ac:spMkLst>
            <pc:docMk/>
            <pc:sldMk cId="1920588181" sldId="284"/>
            <ac:spMk id="2" creationId="{D50A6C33-8461-4375-9B5F-9F0AD688561D}"/>
          </ac:spMkLst>
        </pc:spChg>
        <pc:spChg chg="mod">
          <ac:chgData name="Bourgeois, James A M.D." userId="f0f5b6bd-5a58-4e4e-a965-c9e0fff74c6e" providerId="ADAL" clId="{328A74B1-C60D-4C50-827A-31B7887BAE85}" dt="2021-09-10T01:11:03.504" v="1154" actId="20577"/>
          <ac:spMkLst>
            <pc:docMk/>
            <pc:sldMk cId="1920588181" sldId="284"/>
            <ac:spMk id="3" creationId="{BBBFEDB3-B8CB-47A8-A3D4-CC27E7116922}"/>
          </ac:spMkLst>
        </pc:spChg>
      </pc:sldChg>
      <pc:sldChg chg="modSp mod">
        <pc:chgData name="Bourgeois, James A M.D." userId="f0f5b6bd-5a58-4e4e-a965-c9e0fff74c6e" providerId="ADAL" clId="{328A74B1-C60D-4C50-827A-31B7887BAE85}" dt="2021-09-12T14:03:06.503" v="2475" actId="20577"/>
        <pc:sldMkLst>
          <pc:docMk/>
          <pc:sldMk cId="1469405585" sldId="285"/>
        </pc:sldMkLst>
        <pc:spChg chg="mod">
          <ac:chgData name="Bourgeois, James A M.D." userId="f0f5b6bd-5a58-4e4e-a965-c9e0fff74c6e" providerId="ADAL" clId="{328A74B1-C60D-4C50-827A-31B7887BAE85}" dt="2021-09-10T01:12:28.803" v="1167" actId="20577"/>
          <ac:spMkLst>
            <pc:docMk/>
            <pc:sldMk cId="1469405585" sldId="285"/>
            <ac:spMk id="2" creationId="{2BC8EC78-FE65-4E9E-A3EC-2B81180BE2CC}"/>
          </ac:spMkLst>
        </pc:spChg>
        <pc:spChg chg="mod">
          <ac:chgData name="Bourgeois, James A M.D." userId="f0f5b6bd-5a58-4e4e-a965-c9e0fff74c6e" providerId="ADAL" clId="{328A74B1-C60D-4C50-827A-31B7887BAE85}" dt="2021-09-12T14:03:06.503" v="2475" actId="20577"/>
          <ac:spMkLst>
            <pc:docMk/>
            <pc:sldMk cId="1469405585" sldId="285"/>
            <ac:spMk id="3" creationId="{625D8178-4646-4A52-970F-43779BE221E0}"/>
          </ac:spMkLst>
        </pc:spChg>
      </pc:sldChg>
      <pc:sldChg chg="modSp new mod">
        <pc:chgData name="Bourgeois, James A M.D." userId="f0f5b6bd-5a58-4e4e-a965-c9e0fff74c6e" providerId="ADAL" clId="{328A74B1-C60D-4C50-827A-31B7887BAE85}" dt="2021-09-09T12:06:50.020" v="752" actId="20577"/>
        <pc:sldMkLst>
          <pc:docMk/>
          <pc:sldMk cId="2547263653" sldId="286"/>
        </pc:sldMkLst>
        <pc:spChg chg="mod">
          <ac:chgData name="Bourgeois, James A M.D." userId="f0f5b6bd-5a58-4e4e-a965-c9e0fff74c6e" providerId="ADAL" clId="{328A74B1-C60D-4C50-827A-31B7887BAE85}" dt="2021-09-09T12:05:30.388" v="643" actId="122"/>
          <ac:spMkLst>
            <pc:docMk/>
            <pc:sldMk cId="2547263653" sldId="286"/>
            <ac:spMk id="2" creationId="{A2C1A208-8AE3-43AA-8D5A-2D98125F110C}"/>
          </ac:spMkLst>
        </pc:spChg>
        <pc:spChg chg="mod">
          <ac:chgData name="Bourgeois, James A M.D." userId="f0f5b6bd-5a58-4e4e-a965-c9e0fff74c6e" providerId="ADAL" clId="{328A74B1-C60D-4C50-827A-31B7887BAE85}" dt="2021-09-09T12:06:50.020" v="752" actId="20577"/>
          <ac:spMkLst>
            <pc:docMk/>
            <pc:sldMk cId="2547263653" sldId="286"/>
            <ac:spMk id="3" creationId="{318BD806-66AF-4ACD-9475-4A42AB3D4ACA}"/>
          </ac:spMkLst>
        </pc:spChg>
      </pc:sldChg>
      <pc:sldChg chg="modSp new mod">
        <pc:chgData name="Bourgeois, James A M.D." userId="f0f5b6bd-5a58-4e4e-a965-c9e0fff74c6e" providerId="ADAL" clId="{328A74B1-C60D-4C50-827A-31B7887BAE85}" dt="2021-09-10T01:17:00.901" v="1473" actId="20577"/>
        <pc:sldMkLst>
          <pc:docMk/>
          <pc:sldMk cId="3701195038" sldId="287"/>
        </pc:sldMkLst>
        <pc:spChg chg="mod">
          <ac:chgData name="Bourgeois, James A M.D." userId="f0f5b6bd-5a58-4e4e-a965-c9e0fff74c6e" providerId="ADAL" clId="{328A74B1-C60D-4C50-827A-31B7887BAE85}" dt="2021-09-10T01:15:50.333" v="1328" actId="20577"/>
          <ac:spMkLst>
            <pc:docMk/>
            <pc:sldMk cId="3701195038" sldId="287"/>
            <ac:spMk id="2" creationId="{3D6A90BE-6E78-4C27-8FA0-9D7FBE356E62}"/>
          </ac:spMkLst>
        </pc:spChg>
        <pc:spChg chg="mod">
          <ac:chgData name="Bourgeois, James A M.D." userId="f0f5b6bd-5a58-4e4e-a965-c9e0fff74c6e" providerId="ADAL" clId="{328A74B1-C60D-4C50-827A-31B7887BAE85}" dt="2021-09-10T01:17:00.901" v="1473" actId="20577"/>
          <ac:spMkLst>
            <pc:docMk/>
            <pc:sldMk cId="3701195038" sldId="287"/>
            <ac:spMk id="3" creationId="{7AE8DB76-9845-4FBC-85AA-332D7289B92C}"/>
          </ac:spMkLst>
        </pc:spChg>
      </pc:sldChg>
      <pc:sldChg chg="modSp new mod">
        <pc:chgData name="Bourgeois, James A M.D." userId="f0f5b6bd-5a58-4e4e-a965-c9e0fff74c6e" providerId="ADAL" clId="{328A74B1-C60D-4C50-827A-31B7887BAE85}" dt="2021-09-10T01:22:50.398" v="1503" actId="20577"/>
        <pc:sldMkLst>
          <pc:docMk/>
          <pc:sldMk cId="322965698" sldId="288"/>
        </pc:sldMkLst>
        <pc:spChg chg="mod">
          <ac:chgData name="Bourgeois, James A M.D." userId="f0f5b6bd-5a58-4e4e-a965-c9e0fff74c6e" providerId="ADAL" clId="{328A74B1-C60D-4C50-827A-31B7887BAE85}" dt="2021-09-10T01:22:36.339" v="1485" actId="20577"/>
          <ac:spMkLst>
            <pc:docMk/>
            <pc:sldMk cId="322965698" sldId="288"/>
            <ac:spMk id="2" creationId="{5E59B8B9-58E8-4A83-A09B-D256AB6C4E1A}"/>
          </ac:spMkLst>
        </pc:spChg>
        <pc:spChg chg="mod">
          <ac:chgData name="Bourgeois, James A M.D." userId="f0f5b6bd-5a58-4e4e-a965-c9e0fff74c6e" providerId="ADAL" clId="{328A74B1-C60D-4C50-827A-31B7887BAE85}" dt="2021-09-10T01:22:50.398" v="1503" actId="20577"/>
          <ac:spMkLst>
            <pc:docMk/>
            <pc:sldMk cId="322965698" sldId="288"/>
            <ac:spMk id="3" creationId="{0EE5AFB4-221B-4DFB-BC5D-2CB5EFD1D660}"/>
          </ac:spMkLst>
        </pc:spChg>
      </pc:sldChg>
      <pc:sldChg chg="modSp new mod">
        <pc:chgData name="Bourgeois, James A M.D." userId="f0f5b6bd-5a58-4e4e-a965-c9e0fff74c6e" providerId="ADAL" clId="{328A74B1-C60D-4C50-827A-31B7887BAE85}" dt="2021-09-10T01:24:34.524" v="1658" actId="20577"/>
        <pc:sldMkLst>
          <pc:docMk/>
          <pc:sldMk cId="1956719167" sldId="289"/>
        </pc:sldMkLst>
        <pc:spChg chg="mod">
          <ac:chgData name="Bourgeois, James A M.D." userId="f0f5b6bd-5a58-4e4e-a965-c9e0fff74c6e" providerId="ADAL" clId="{328A74B1-C60D-4C50-827A-31B7887BAE85}" dt="2021-09-10T01:23:50.301" v="1513" actId="122"/>
          <ac:spMkLst>
            <pc:docMk/>
            <pc:sldMk cId="1956719167" sldId="289"/>
            <ac:spMk id="2" creationId="{582DE05F-DFAF-4687-A18F-3B0ABE4C6C51}"/>
          </ac:spMkLst>
        </pc:spChg>
        <pc:spChg chg="mod">
          <ac:chgData name="Bourgeois, James A M.D." userId="f0f5b6bd-5a58-4e4e-a965-c9e0fff74c6e" providerId="ADAL" clId="{328A74B1-C60D-4C50-827A-31B7887BAE85}" dt="2021-09-10T01:24:34.524" v="1658" actId="20577"/>
          <ac:spMkLst>
            <pc:docMk/>
            <pc:sldMk cId="1956719167" sldId="289"/>
            <ac:spMk id="3" creationId="{A54D48EB-270C-47A3-9716-1165D9A6C886}"/>
          </ac:spMkLst>
        </pc:spChg>
      </pc:sldChg>
      <pc:sldChg chg="modSp new mod">
        <pc:chgData name="Bourgeois, James A M.D." userId="f0f5b6bd-5a58-4e4e-a965-c9e0fff74c6e" providerId="ADAL" clId="{328A74B1-C60D-4C50-827A-31B7887BAE85}" dt="2021-09-11T20:08:31.850" v="1864" actId="20577"/>
        <pc:sldMkLst>
          <pc:docMk/>
          <pc:sldMk cId="2639944334" sldId="291"/>
        </pc:sldMkLst>
        <pc:spChg chg="mod">
          <ac:chgData name="Bourgeois, James A M.D." userId="f0f5b6bd-5a58-4e4e-a965-c9e0fff74c6e" providerId="ADAL" clId="{328A74B1-C60D-4C50-827A-31B7887BAE85}" dt="2021-09-11T20:07:24.778" v="1721" actId="20577"/>
          <ac:spMkLst>
            <pc:docMk/>
            <pc:sldMk cId="2639944334" sldId="291"/>
            <ac:spMk id="2" creationId="{0F34298B-4A7B-4DF9-B41D-11ABB71FF267}"/>
          </ac:spMkLst>
        </pc:spChg>
        <pc:spChg chg="mod">
          <ac:chgData name="Bourgeois, James A M.D." userId="f0f5b6bd-5a58-4e4e-a965-c9e0fff74c6e" providerId="ADAL" clId="{328A74B1-C60D-4C50-827A-31B7887BAE85}" dt="2021-09-11T20:08:31.850" v="1864" actId="20577"/>
          <ac:spMkLst>
            <pc:docMk/>
            <pc:sldMk cId="2639944334" sldId="291"/>
            <ac:spMk id="3" creationId="{2FF53730-4305-4FB1-B8CF-F02BE386EEE3}"/>
          </ac:spMkLst>
        </pc:spChg>
      </pc:sldChg>
      <pc:sldChg chg="modSp new mod">
        <pc:chgData name="Bourgeois, James A M.D." userId="f0f5b6bd-5a58-4e4e-a965-c9e0fff74c6e" providerId="ADAL" clId="{328A74B1-C60D-4C50-827A-31B7887BAE85}" dt="2021-09-11T20:10:04.096" v="1961" actId="20577"/>
        <pc:sldMkLst>
          <pc:docMk/>
          <pc:sldMk cId="358371674" sldId="292"/>
        </pc:sldMkLst>
        <pc:spChg chg="mod">
          <ac:chgData name="Bourgeois, James A M.D." userId="f0f5b6bd-5a58-4e4e-a965-c9e0fff74c6e" providerId="ADAL" clId="{328A74B1-C60D-4C50-827A-31B7887BAE85}" dt="2021-09-11T20:09:40.362" v="1899" actId="120"/>
          <ac:spMkLst>
            <pc:docMk/>
            <pc:sldMk cId="358371674" sldId="292"/>
            <ac:spMk id="2" creationId="{608766FE-C5BD-4675-940D-E451A08233FA}"/>
          </ac:spMkLst>
        </pc:spChg>
        <pc:spChg chg="mod">
          <ac:chgData name="Bourgeois, James A M.D." userId="f0f5b6bd-5a58-4e4e-a965-c9e0fff74c6e" providerId="ADAL" clId="{328A74B1-C60D-4C50-827A-31B7887BAE85}" dt="2021-09-11T20:10:04.096" v="1961" actId="20577"/>
          <ac:spMkLst>
            <pc:docMk/>
            <pc:sldMk cId="358371674" sldId="292"/>
            <ac:spMk id="3" creationId="{FB38FF58-E687-4DE4-90B6-47A985476CE7}"/>
          </ac:spMkLst>
        </pc:spChg>
      </pc:sldChg>
      <pc:sldChg chg="modSp new mod">
        <pc:chgData name="Bourgeois, James A M.D." userId="f0f5b6bd-5a58-4e4e-a965-c9e0fff74c6e" providerId="ADAL" clId="{328A74B1-C60D-4C50-827A-31B7887BAE85}" dt="2021-09-11T20:12:10.362" v="2195" actId="20577"/>
        <pc:sldMkLst>
          <pc:docMk/>
          <pc:sldMk cId="2378328283" sldId="293"/>
        </pc:sldMkLst>
        <pc:spChg chg="mod">
          <ac:chgData name="Bourgeois, James A M.D." userId="f0f5b6bd-5a58-4e4e-a965-c9e0fff74c6e" providerId="ADAL" clId="{328A74B1-C60D-4C50-827A-31B7887BAE85}" dt="2021-09-11T20:11:00.743" v="2034" actId="20577"/>
          <ac:spMkLst>
            <pc:docMk/>
            <pc:sldMk cId="2378328283" sldId="293"/>
            <ac:spMk id="2" creationId="{382C4A1C-3016-4F2E-9A74-52F65C6F3990}"/>
          </ac:spMkLst>
        </pc:spChg>
        <pc:spChg chg="mod">
          <ac:chgData name="Bourgeois, James A M.D." userId="f0f5b6bd-5a58-4e4e-a965-c9e0fff74c6e" providerId="ADAL" clId="{328A74B1-C60D-4C50-827A-31B7887BAE85}" dt="2021-09-11T20:12:10.362" v="2195" actId="20577"/>
          <ac:spMkLst>
            <pc:docMk/>
            <pc:sldMk cId="2378328283" sldId="293"/>
            <ac:spMk id="3" creationId="{A72F2B2D-867E-4C25-A67B-65F6A7C5E043}"/>
          </ac:spMkLst>
        </pc:spChg>
      </pc:sldChg>
      <pc:sldChg chg="modSp new mod">
        <pc:chgData name="Bourgeois, James A M.D." userId="f0f5b6bd-5a58-4e4e-a965-c9e0fff74c6e" providerId="ADAL" clId="{328A74B1-C60D-4C50-827A-31B7887BAE85}" dt="2021-09-11T20:13:11.667" v="2345" actId="20577"/>
        <pc:sldMkLst>
          <pc:docMk/>
          <pc:sldMk cId="896441543" sldId="294"/>
        </pc:sldMkLst>
        <pc:spChg chg="mod">
          <ac:chgData name="Bourgeois, James A M.D." userId="f0f5b6bd-5a58-4e4e-a965-c9e0fff74c6e" providerId="ADAL" clId="{328A74B1-C60D-4C50-827A-31B7887BAE85}" dt="2021-09-11T20:12:28.173" v="2210" actId="20577"/>
          <ac:spMkLst>
            <pc:docMk/>
            <pc:sldMk cId="896441543" sldId="294"/>
            <ac:spMk id="2" creationId="{D23A7535-8366-4E02-BB46-CE4D5C5E58F7}"/>
          </ac:spMkLst>
        </pc:spChg>
        <pc:spChg chg="mod">
          <ac:chgData name="Bourgeois, James A M.D." userId="f0f5b6bd-5a58-4e4e-a965-c9e0fff74c6e" providerId="ADAL" clId="{328A74B1-C60D-4C50-827A-31B7887BAE85}" dt="2021-09-11T20:13:11.667" v="2345" actId="20577"/>
          <ac:spMkLst>
            <pc:docMk/>
            <pc:sldMk cId="896441543" sldId="294"/>
            <ac:spMk id="3" creationId="{D803EC1C-34F2-42BD-BA9C-15F0604862E5}"/>
          </ac:spMkLst>
        </pc:spChg>
      </pc:sldChg>
      <pc:sldChg chg="modSp new mod">
        <pc:chgData name="Bourgeois, James A M.D." userId="f0f5b6bd-5a58-4e4e-a965-c9e0fff74c6e" providerId="ADAL" clId="{328A74B1-C60D-4C50-827A-31B7887BAE85}" dt="2021-09-11T20:14:46.138" v="2465" actId="20577"/>
        <pc:sldMkLst>
          <pc:docMk/>
          <pc:sldMk cId="695368135" sldId="295"/>
        </pc:sldMkLst>
        <pc:spChg chg="mod">
          <ac:chgData name="Bourgeois, James A M.D." userId="f0f5b6bd-5a58-4e4e-a965-c9e0fff74c6e" providerId="ADAL" clId="{328A74B1-C60D-4C50-827A-31B7887BAE85}" dt="2021-09-11T20:13:47.542" v="2387" actId="20577"/>
          <ac:spMkLst>
            <pc:docMk/>
            <pc:sldMk cId="695368135" sldId="295"/>
            <ac:spMk id="2" creationId="{336CF118-D83E-4C10-902F-CA6F3D476988}"/>
          </ac:spMkLst>
        </pc:spChg>
        <pc:spChg chg="mod">
          <ac:chgData name="Bourgeois, James A M.D." userId="f0f5b6bd-5a58-4e4e-a965-c9e0fff74c6e" providerId="ADAL" clId="{328A74B1-C60D-4C50-827A-31B7887BAE85}" dt="2021-09-11T20:14:46.138" v="2465" actId="20577"/>
          <ac:spMkLst>
            <pc:docMk/>
            <pc:sldMk cId="695368135" sldId="295"/>
            <ac:spMk id="3" creationId="{8BF5345B-94CD-47D4-BF9D-854B16FBE818}"/>
          </ac:spMkLst>
        </pc:spChg>
      </pc:sldChg>
      <pc:sldChg chg="modSp new mod">
        <pc:chgData name="Bourgeois, James A M.D." userId="f0f5b6bd-5a58-4e4e-a965-c9e0fff74c6e" providerId="ADAL" clId="{328A74B1-C60D-4C50-827A-31B7887BAE85}" dt="2021-09-12T14:04:06.012" v="2524" actId="20577"/>
        <pc:sldMkLst>
          <pc:docMk/>
          <pc:sldMk cId="3796888105" sldId="296"/>
        </pc:sldMkLst>
        <pc:spChg chg="mod">
          <ac:chgData name="Bourgeois, James A M.D." userId="f0f5b6bd-5a58-4e4e-a965-c9e0fff74c6e" providerId="ADAL" clId="{328A74B1-C60D-4C50-827A-31B7887BAE85}" dt="2021-09-11T20:16:08.484" v="2473" actId="20577"/>
          <ac:spMkLst>
            <pc:docMk/>
            <pc:sldMk cId="3796888105" sldId="296"/>
            <ac:spMk id="2" creationId="{0E5EB16F-5118-4CF0-93C2-F3D639803978}"/>
          </ac:spMkLst>
        </pc:spChg>
        <pc:spChg chg="mod">
          <ac:chgData name="Bourgeois, James A M.D." userId="f0f5b6bd-5a58-4e4e-a965-c9e0fff74c6e" providerId="ADAL" clId="{328A74B1-C60D-4C50-827A-31B7887BAE85}" dt="2021-09-12T14:04:06.012" v="2524" actId="20577"/>
          <ac:spMkLst>
            <pc:docMk/>
            <pc:sldMk cId="3796888105" sldId="296"/>
            <ac:spMk id="3" creationId="{B1491FE3-5CBC-4C56-98FC-371F889CD56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009BD-8F19-0B44-8E85-44C88B02A425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F5F82E-548B-494F-89A6-3B3ADDAEC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107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4CD39A-F679-DF43-BBE4-8BF4AC45CCF4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259CE-35B4-F249-A2D4-2A860B274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122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259CE-35B4-F249-A2D4-2A860B274D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965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73594" y="2553473"/>
            <a:ext cx="8844801" cy="101917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000" b="1">
                <a:solidFill>
                  <a:srgbClr val="006B31"/>
                </a:solidFill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3594" y="3789158"/>
            <a:ext cx="8844801" cy="6953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006B3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87467" y="5582468"/>
            <a:ext cx="12017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kern="1200" dirty="0">
                <a:solidFill>
                  <a:srgbClr val="006B31"/>
                </a:solidFill>
                <a:effectLst/>
                <a:latin typeface="+mn-lt"/>
                <a:ea typeface="+mn-ea"/>
                <a:cs typeface="+mn-cs"/>
              </a:rPr>
              <a:t>Advancing Integrated Psychiatric Care for the Medically Ill</a:t>
            </a:r>
            <a:endParaRPr lang="en-US" sz="2800" kern="1200" dirty="0">
              <a:solidFill>
                <a:srgbClr val="006B31"/>
              </a:solidFill>
              <a:effectLst/>
              <a:latin typeface="+mn-lt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DCE038B-5876-4DDE-A905-7C4C40A04D38}"/>
              </a:ext>
            </a:extLst>
          </p:cNvPr>
          <p:cNvGrpSpPr/>
          <p:nvPr userDrawn="1"/>
        </p:nvGrpSpPr>
        <p:grpSpPr>
          <a:xfrm>
            <a:off x="3036558" y="938283"/>
            <a:ext cx="6165584" cy="1309479"/>
            <a:chOff x="1927007" y="457846"/>
            <a:chExt cx="6165584" cy="1309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C7CD6A1-B8A4-42E0-89BF-378BF5FDDA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927007" y="480025"/>
              <a:ext cx="1287300" cy="12873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Picture 22" descr="Text&#10;&#10;Description automatically generated">
              <a:extLst>
                <a:ext uri="{FF2B5EF4-FFF2-40B4-BE49-F238E27FC236}">
                  <a16:creationId xmlns:a16="http://schemas.microsoft.com/office/drawing/2014/main" id="{A41D742A-DB80-45F2-82D2-0856ED9934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20190" t="-8465"/>
            <a:stretch/>
          </p:blipFill>
          <p:spPr>
            <a:xfrm>
              <a:off x="3214307" y="457846"/>
              <a:ext cx="4878284" cy="130947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90970A5-35BF-406C-9EE8-93CF9D6FF507}"/>
              </a:ext>
            </a:extLst>
          </p:cNvPr>
          <p:cNvGrpSpPr/>
          <p:nvPr userDrawn="1"/>
        </p:nvGrpSpPr>
        <p:grpSpPr>
          <a:xfrm>
            <a:off x="772" y="5948"/>
            <a:ext cx="12192001" cy="582600"/>
            <a:chOff x="772" y="5948"/>
            <a:chExt cx="12192001" cy="582600"/>
          </a:xfrm>
        </p:grpSpPr>
        <p:pic>
          <p:nvPicPr>
            <p:cNvPr id="34" name="Picture 33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84ED85D6-CD54-4AFE-BDF2-5A3D3CB86A1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b="91511"/>
            <a:stretch/>
          </p:blipFill>
          <p:spPr>
            <a:xfrm>
              <a:off x="772" y="5948"/>
              <a:ext cx="5639161" cy="582165"/>
            </a:xfrm>
            <a:prstGeom prst="rect">
              <a:avLst/>
            </a:prstGeom>
          </p:spPr>
        </p:pic>
        <p:pic>
          <p:nvPicPr>
            <p:cNvPr id="35" name="Picture 34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CCBAC2A6-1E9B-4F65-867C-93A527B6281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b="91505"/>
            <a:stretch/>
          </p:blipFill>
          <p:spPr>
            <a:xfrm>
              <a:off x="5527678" y="5948"/>
              <a:ext cx="5639161" cy="582600"/>
            </a:xfrm>
            <a:prstGeom prst="rect">
              <a:avLst/>
            </a:prstGeom>
          </p:spPr>
        </p:pic>
        <p:pic>
          <p:nvPicPr>
            <p:cNvPr id="36" name="Picture 35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AB289FDE-F898-49BB-915A-A6D6A093D51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33663" r="36005" b="91511"/>
            <a:stretch/>
          </p:blipFill>
          <p:spPr>
            <a:xfrm>
              <a:off x="10482319" y="6383"/>
              <a:ext cx="1710454" cy="582165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2E6CCB5-9966-482D-83F9-032538E23F75}"/>
              </a:ext>
            </a:extLst>
          </p:cNvPr>
          <p:cNvGrpSpPr/>
          <p:nvPr userDrawn="1"/>
        </p:nvGrpSpPr>
        <p:grpSpPr>
          <a:xfrm>
            <a:off x="-5" y="6275400"/>
            <a:ext cx="12192001" cy="582600"/>
            <a:chOff x="772" y="5948"/>
            <a:chExt cx="12192001" cy="582600"/>
          </a:xfrm>
        </p:grpSpPr>
        <p:pic>
          <p:nvPicPr>
            <p:cNvPr id="39" name="Picture 38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7C625D9F-D602-4776-A0A9-9C21B3B7D3B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b="91511"/>
            <a:stretch/>
          </p:blipFill>
          <p:spPr>
            <a:xfrm>
              <a:off x="772" y="5948"/>
              <a:ext cx="5639161" cy="582165"/>
            </a:xfrm>
            <a:prstGeom prst="rect">
              <a:avLst/>
            </a:prstGeom>
          </p:spPr>
        </p:pic>
        <p:pic>
          <p:nvPicPr>
            <p:cNvPr id="40" name="Picture 39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04AFADD6-C150-4D86-B295-2563513D4A0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b="91505"/>
            <a:stretch/>
          </p:blipFill>
          <p:spPr>
            <a:xfrm>
              <a:off x="5527678" y="5948"/>
              <a:ext cx="5639161" cy="582600"/>
            </a:xfrm>
            <a:prstGeom prst="rect">
              <a:avLst/>
            </a:prstGeom>
          </p:spPr>
        </p:pic>
        <p:pic>
          <p:nvPicPr>
            <p:cNvPr id="41" name="Picture 40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A95F47E0-7FA5-40C9-B49B-997C756445F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33663" r="36005" b="91511"/>
            <a:stretch/>
          </p:blipFill>
          <p:spPr>
            <a:xfrm>
              <a:off x="10482319" y="6383"/>
              <a:ext cx="1710454" cy="5821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9522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18638"/>
            <a:ext cx="1097280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006B3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89048"/>
            <a:ext cx="10972800" cy="471213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177D38"/>
              </a:buClr>
              <a:buFont typeface="Wingdings" panose="05000000000000000000" pitchFamily="2" charset="2"/>
              <a:buChar char="§"/>
              <a:defRPr>
                <a:solidFill>
                  <a:srgbClr val="006B31"/>
                </a:solidFill>
              </a:defRPr>
            </a:lvl1pPr>
            <a:lvl2pPr marL="627063" indent="-228600">
              <a:buClr>
                <a:srgbClr val="177D38"/>
              </a:buClr>
              <a:buFont typeface="Wingdings" panose="05000000000000000000" pitchFamily="2" charset="2"/>
              <a:buChar char="§"/>
              <a:defRPr>
                <a:solidFill>
                  <a:srgbClr val="006B31"/>
                </a:solidFill>
              </a:defRPr>
            </a:lvl2pPr>
            <a:lvl3pPr marL="1143000" indent="-228600">
              <a:buClr>
                <a:srgbClr val="177D38"/>
              </a:buClr>
              <a:buFont typeface="Wingdings" panose="05000000000000000000" pitchFamily="2" charset="2"/>
              <a:buChar char="§"/>
              <a:defRPr>
                <a:solidFill>
                  <a:srgbClr val="006B31"/>
                </a:solidFill>
              </a:defRPr>
            </a:lvl3pPr>
            <a:lvl4pPr marL="1600200" indent="-228600">
              <a:buClr>
                <a:srgbClr val="177D38"/>
              </a:buClr>
              <a:buFont typeface="Wingdings" panose="05000000000000000000" pitchFamily="2" charset="2"/>
              <a:buChar char="§"/>
              <a:defRPr>
                <a:solidFill>
                  <a:srgbClr val="006B31"/>
                </a:solidFill>
              </a:defRPr>
            </a:lvl4pPr>
            <a:lvl5pPr marL="2057400" indent="-228600">
              <a:buClr>
                <a:srgbClr val="177D38"/>
              </a:buClr>
              <a:buFont typeface="Wingdings" panose="05000000000000000000" pitchFamily="2" charset="2"/>
              <a:buChar char="§"/>
              <a:defRPr>
                <a:solidFill>
                  <a:srgbClr val="006B3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BC42D7B-F7E8-4EAF-B0AD-12B965862F6A}"/>
              </a:ext>
            </a:extLst>
          </p:cNvPr>
          <p:cNvGrpSpPr/>
          <p:nvPr userDrawn="1"/>
        </p:nvGrpSpPr>
        <p:grpSpPr>
          <a:xfrm>
            <a:off x="101639" y="418638"/>
            <a:ext cx="325141" cy="6380206"/>
            <a:chOff x="76239" y="-202187"/>
            <a:chExt cx="325141" cy="638020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2" name="Picture 21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E14C7EA4-9592-4D9D-A468-4331F758C8C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6427" t="-6067" r="82176" b="45866"/>
            <a:stretch/>
          </p:blipFill>
          <p:spPr>
            <a:xfrm>
              <a:off x="76241" y="-202187"/>
              <a:ext cx="324450" cy="1990079"/>
            </a:xfrm>
            <a:prstGeom prst="rect">
              <a:avLst/>
            </a:prstGeom>
          </p:spPr>
        </p:pic>
        <p:pic>
          <p:nvPicPr>
            <p:cNvPr id="21" name="Picture 20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62DCC54C-5F0F-46EC-AD9D-D8880BEFF82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38854" t="-6468" r="49546" b="14014"/>
            <a:stretch/>
          </p:blipFill>
          <p:spPr>
            <a:xfrm>
              <a:off x="76239" y="1408836"/>
              <a:ext cx="324448" cy="3056245"/>
            </a:xfrm>
            <a:prstGeom prst="rect">
              <a:avLst/>
            </a:prstGeom>
          </p:spPr>
        </p:pic>
        <p:pic>
          <p:nvPicPr>
            <p:cNvPr id="11" name="Picture 10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8372C55C-E5AD-4DDD-82CA-B72AF14DD1F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44225" t="1135" r="44175" b="46244"/>
            <a:stretch/>
          </p:blipFill>
          <p:spPr>
            <a:xfrm>
              <a:off x="76930" y="4438524"/>
              <a:ext cx="324450" cy="1739495"/>
            </a:xfrm>
            <a:prstGeom prst="rect">
              <a:avLst/>
            </a:prstGeom>
          </p:spPr>
        </p:pic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01425" y="6410668"/>
            <a:ext cx="688580" cy="3651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1200">
                <a:solidFill>
                  <a:srgbClr val="177D38"/>
                </a:solidFill>
              </a:defRPr>
            </a:lvl1pPr>
          </a:lstStyle>
          <a:p>
            <a:r>
              <a:rPr lang="en-US" dirty="0"/>
              <a:t>Page</a:t>
            </a:r>
            <a:fld id="{68CDBAF2-F266-C14C-8ABF-54B90D837FA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E4CE4FE-7650-482B-9F12-687F6459490E}"/>
              </a:ext>
            </a:extLst>
          </p:cNvPr>
          <p:cNvCxnSpPr>
            <a:cxnSpLocks/>
          </p:cNvCxnSpPr>
          <p:nvPr userDrawn="1"/>
        </p:nvCxnSpPr>
        <p:spPr>
          <a:xfrm>
            <a:off x="102330" y="6720534"/>
            <a:ext cx="12115460" cy="9525"/>
          </a:xfrm>
          <a:prstGeom prst="line">
            <a:avLst/>
          </a:prstGeom>
          <a:ln>
            <a:solidFill>
              <a:srgbClr val="00A9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7551CF8-3300-4E31-B62A-F3C1CAC2C0F7}"/>
              </a:ext>
            </a:extLst>
          </p:cNvPr>
          <p:cNvCxnSpPr>
            <a:cxnSpLocks/>
          </p:cNvCxnSpPr>
          <p:nvPr userDrawn="1"/>
        </p:nvCxnSpPr>
        <p:spPr>
          <a:xfrm>
            <a:off x="101639" y="6785279"/>
            <a:ext cx="12115460" cy="9525"/>
          </a:xfrm>
          <a:prstGeom prst="line">
            <a:avLst/>
          </a:prstGeom>
          <a:ln>
            <a:solidFill>
              <a:srgbClr val="00764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6925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032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288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5D1F791-04FF-4516-8691-725E9FFDEC88}"/>
              </a:ext>
            </a:extLst>
          </p:cNvPr>
          <p:cNvGrpSpPr/>
          <p:nvPr userDrawn="1"/>
        </p:nvGrpSpPr>
        <p:grpSpPr>
          <a:xfrm>
            <a:off x="101639" y="418638"/>
            <a:ext cx="325141" cy="6380206"/>
            <a:chOff x="76239" y="-202187"/>
            <a:chExt cx="325141" cy="638020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9" name="Picture 18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B6A9A537-DEC9-4AE0-88D6-8FC5762163F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6427" t="-6067" r="82176" b="45866"/>
            <a:stretch/>
          </p:blipFill>
          <p:spPr>
            <a:xfrm>
              <a:off x="76241" y="-202187"/>
              <a:ext cx="324450" cy="1990079"/>
            </a:xfrm>
            <a:prstGeom prst="rect">
              <a:avLst/>
            </a:prstGeom>
          </p:spPr>
        </p:pic>
        <p:pic>
          <p:nvPicPr>
            <p:cNvPr id="20" name="Picture 19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99DA443D-3AF9-4B48-9D04-E6602CBD8FE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38854" t="-6468" r="49546" b="14014"/>
            <a:stretch/>
          </p:blipFill>
          <p:spPr>
            <a:xfrm>
              <a:off x="76239" y="1408836"/>
              <a:ext cx="324448" cy="3056245"/>
            </a:xfrm>
            <a:prstGeom prst="rect">
              <a:avLst/>
            </a:prstGeom>
          </p:spPr>
        </p:pic>
        <p:pic>
          <p:nvPicPr>
            <p:cNvPr id="21" name="Picture 20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85AE0B28-4937-42B0-95E9-25FABA07520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44225" t="1135" r="44175" b="46244"/>
            <a:stretch/>
          </p:blipFill>
          <p:spPr>
            <a:xfrm>
              <a:off x="76930" y="4438524"/>
              <a:ext cx="324450" cy="1739495"/>
            </a:xfrm>
            <a:prstGeom prst="rect">
              <a:avLst/>
            </a:prstGeom>
          </p:spPr>
        </p:pic>
      </p:grp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9B35E28E-E1A3-4120-8AAB-300E7F55C2AB}"/>
              </a:ext>
            </a:extLst>
          </p:cNvPr>
          <p:cNvSpPr txBox="1">
            <a:spLocks/>
          </p:cNvSpPr>
          <p:nvPr userDrawn="1"/>
        </p:nvSpPr>
        <p:spPr>
          <a:xfrm>
            <a:off x="11401425" y="6410668"/>
            <a:ext cx="688580" cy="3651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177D38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Page</a:t>
            </a:r>
            <a:fld id="{68CDBAF2-F266-C14C-8ABF-54B90D837F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4" name="Picture 23" descr="Text&#10;&#10;Description automatically generated">
            <a:extLst>
              <a:ext uri="{FF2B5EF4-FFF2-40B4-BE49-F238E27FC236}">
                <a16:creationId xmlns:a16="http://schemas.microsoft.com/office/drawing/2014/main" id="{096DF7D1-BA58-46A5-85B5-A165744D43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0190" t="-8465"/>
          <a:stretch/>
        </p:blipFill>
        <p:spPr>
          <a:xfrm>
            <a:off x="608909" y="44146"/>
            <a:ext cx="1968500" cy="5284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99E64DD-EEF1-46BE-BB40-17F0F11F447B}"/>
              </a:ext>
            </a:extLst>
          </p:cNvPr>
          <p:cNvCxnSpPr>
            <a:cxnSpLocks/>
          </p:cNvCxnSpPr>
          <p:nvPr userDrawn="1"/>
        </p:nvCxnSpPr>
        <p:spPr>
          <a:xfrm>
            <a:off x="101639" y="6785279"/>
            <a:ext cx="12115460" cy="9525"/>
          </a:xfrm>
          <a:prstGeom prst="line">
            <a:avLst/>
          </a:prstGeom>
          <a:ln>
            <a:solidFill>
              <a:srgbClr val="00764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40C3C5F4-4D0F-4ED4-9E4A-07EBF54CAE4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222" y="52287"/>
            <a:ext cx="523341" cy="5233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727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rgbClr val="006B3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§"/>
        <a:defRPr sz="2400" kern="1200">
          <a:solidFill>
            <a:srgbClr val="006B3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charset="2"/>
        <a:buChar char="§"/>
        <a:defRPr sz="2000" kern="1200">
          <a:solidFill>
            <a:srgbClr val="006B3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charset="2"/>
        <a:buChar char="§"/>
        <a:defRPr sz="1800" kern="1200">
          <a:solidFill>
            <a:srgbClr val="006B3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charset="2"/>
        <a:buChar char="§"/>
        <a:defRPr sz="1600" kern="1200">
          <a:solidFill>
            <a:srgbClr val="006B3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charset="2"/>
        <a:buChar char="§"/>
        <a:defRPr sz="1600" kern="1200">
          <a:solidFill>
            <a:srgbClr val="006B3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From Boston to Austin: A Consultation-Liaison Psychiatry Journey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3594" y="3789158"/>
            <a:ext cx="8844801" cy="1259920"/>
          </a:xfrm>
        </p:spPr>
        <p:txBody>
          <a:bodyPr/>
          <a:lstStyle/>
          <a:p>
            <a:r>
              <a:rPr lang="en-US" dirty="0"/>
              <a:t>James A. Bourgeois, OD,  MD, FACLP</a:t>
            </a:r>
          </a:p>
        </p:txBody>
      </p:sp>
    </p:spTree>
    <p:extLst>
      <p:ext uri="{BB962C8B-B14F-4D97-AF65-F5344CB8AC3E}">
        <p14:creationId xmlns:p14="http://schemas.microsoft.com/office/powerpoint/2010/main" val="3676199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4F833-C1A4-4FAE-B315-D35033D7A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Boston MA</a:t>
            </a:r>
          </a:p>
        </p:txBody>
      </p:sp>
      <p:pic>
        <p:nvPicPr>
          <p:cNvPr id="6" name="Content Placeholder 5" descr="Logo&#10;&#10;Description automatically generated">
            <a:extLst>
              <a:ext uri="{FF2B5EF4-FFF2-40B4-BE49-F238E27FC236}">
                <a16:creationId xmlns:a16="http://schemas.microsoft.com/office/drawing/2014/main" id="{6F3D670B-D2D1-46F3-A610-FB209EBA27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2934" y="2571505"/>
            <a:ext cx="2958025" cy="250693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353AE3-D34E-4E8F-85FE-51B0E7B1B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</a:t>
            </a:r>
            <a:fld id="{68CDBAF2-F266-C14C-8ABF-54B90D837FA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236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FBD6E-E727-4F94-9531-03D7A5A8C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NECO</a:t>
            </a:r>
          </a:p>
        </p:txBody>
      </p:sp>
      <p:pic>
        <p:nvPicPr>
          <p:cNvPr id="6" name="Content Placeholder 5" descr="A picture containing tree, building, castle, resort&#10;&#10;Description automatically generated">
            <a:extLst>
              <a:ext uri="{FF2B5EF4-FFF2-40B4-BE49-F238E27FC236}">
                <a16:creationId xmlns:a16="http://schemas.microsoft.com/office/drawing/2014/main" id="{D02E510A-1C98-45F8-AD9E-63997F7A40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3987" y="2112585"/>
            <a:ext cx="5500468" cy="334568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E66C22-C190-4889-9F92-83A1EAA82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</a:t>
            </a:r>
            <a:fld id="{68CDBAF2-F266-C14C-8ABF-54B90D837FA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230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FF05B-B2FB-46F8-BA90-3607622B6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Maxwell AFB Hospital, Montgomery AL</a:t>
            </a:r>
          </a:p>
        </p:txBody>
      </p:sp>
      <p:pic>
        <p:nvPicPr>
          <p:cNvPr id="6" name="Content Placeholder 5" descr="A building with trees in front of it&#10;&#10;Description automatically generated with medium confidence">
            <a:extLst>
              <a:ext uri="{FF2B5EF4-FFF2-40B4-BE49-F238E27FC236}">
                <a16:creationId xmlns:a16="http://schemas.microsoft.com/office/drawing/2014/main" id="{BEDD4320-EF1A-4D67-843C-95A38670BD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2714" y="2433711"/>
            <a:ext cx="5106572" cy="319336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BE9E5-90BB-4707-A891-9BE895A1D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</a:t>
            </a:r>
            <a:fld id="{68CDBAF2-F266-C14C-8ABF-54B90D837FA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16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2B435-ACCC-48FC-BC9F-46C861D82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Bethesda MD</a:t>
            </a:r>
          </a:p>
        </p:txBody>
      </p:sp>
      <p:pic>
        <p:nvPicPr>
          <p:cNvPr id="6" name="Content Placeholder 5" descr="Logo&#10;&#10;Description automatically generated">
            <a:extLst>
              <a:ext uri="{FF2B5EF4-FFF2-40B4-BE49-F238E27FC236}">
                <a16:creationId xmlns:a16="http://schemas.microsoft.com/office/drawing/2014/main" id="{03278004-32F1-49C1-90B6-C7C5BAE17A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9817" y="2194560"/>
            <a:ext cx="3392365" cy="306695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110B3-A33B-4DDD-8D6F-D7881EDE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</a:t>
            </a:r>
            <a:fld id="{68CDBAF2-F266-C14C-8ABF-54B90D837FA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034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331B1-E765-4BFB-8DA9-DFA4C848E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USUHS Aerial</a:t>
            </a:r>
          </a:p>
        </p:txBody>
      </p:sp>
      <p:pic>
        <p:nvPicPr>
          <p:cNvPr id="6" name="Content Placeholder 5" descr="A building surrounded by trees&#10;&#10;Description automatically generated with medium confidence">
            <a:extLst>
              <a:ext uri="{FF2B5EF4-FFF2-40B4-BE49-F238E27FC236}">
                <a16:creationId xmlns:a16="http://schemas.microsoft.com/office/drawing/2014/main" id="{5BD301BD-D155-47D2-BC4C-C0557DFAEC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1526" y="2053883"/>
            <a:ext cx="4768947" cy="336217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C598BC-6494-44CF-9125-0A7356C83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</a:t>
            </a:r>
            <a:fld id="{68CDBAF2-F266-C14C-8ABF-54B90D837FA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049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815D5-9278-467A-8C7B-1FBD6A0B1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USUHS Courtyard</a:t>
            </a:r>
          </a:p>
        </p:txBody>
      </p:sp>
      <p:pic>
        <p:nvPicPr>
          <p:cNvPr id="6" name="Content Placeholder 5" descr="A picture containing building, outdoor, apartment building&#10;&#10;Description automatically generated">
            <a:extLst>
              <a:ext uri="{FF2B5EF4-FFF2-40B4-BE49-F238E27FC236}">
                <a16:creationId xmlns:a16="http://schemas.microsoft.com/office/drawing/2014/main" id="{17E56403-7B7E-4E8A-8DB0-1177B53DB0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2855" y="2396503"/>
            <a:ext cx="4937760" cy="317929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703F6A-E53F-4005-B017-D607DA094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</a:t>
            </a:r>
            <a:fld id="{68CDBAF2-F266-C14C-8ABF-54B90D837FA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303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F9CD7-9B8A-4618-B725-60C81A2D3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USUHS “Pond view”</a:t>
            </a:r>
          </a:p>
        </p:txBody>
      </p:sp>
      <p:pic>
        <p:nvPicPr>
          <p:cNvPr id="6" name="Content Placeholder 5" descr="A picture containing tree, outdoor, sky, flower&#10;&#10;Description automatically generated">
            <a:extLst>
              <a:ext uri="{FF2B5EF4-FFF2-40B4-BE49-F238E27FC236}">
                <a16:creationId xmlns:a16="http://schemas.microsoft.com/office/drawing/2014/main" id="{E5C43981-3FFD-485C-8FAF-CA3ED429F6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4554" y="1879404"/>
            <a:ext cx="5905647" cy="402902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167C1E-DF9A-49D6-8516-CC828E216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</a:t>
            </a:r>
            <a:fld id="{68CDBAF2-F266-C14C-8ABF-54B90D837FA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179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C01F6-62A3-4571-94FC-EB7C7A7A1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Dayton OH</a:t>
            </a:r>
          </a:p>
        </p:txBody>
      </p:sp>
      <p:pic>
        <p:nvPicPr>
          <p:cNvPr id="6" name="Content Placeholder 5" descr="Logo&#10;&#10;Description automatically generated with medium confidence">
            <a:extLst>
              <a:ext uri="{FF2B5EF4-FFF2-40B4-BE49-F238E27FC236}">
                <a16:creationId xmlns:a16="http://schemas.microsoft.com/office/drawing/2014/main" id="{7BB459FD-A7A3-4B05-8F91-DD0CDC4E63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5277" y="2039815"/>
            <a:ext cx="5083640" cy="322150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59577-480B-4C1E-B3F1-D18E1106D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</a:t>
            </a:r>
            <a:fld id="{68CDBAF2-F266-C14C-8ABF-54B90D837FA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593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DA591-01FC-4D46-AA8E-973627A20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WSU, Dayton OH</a:t>
            </a:r>
          </a:p>
        </p:txBody>
      </p:sp>
      <p:pic>
        <p:nvPicPr>
          <p:cNvPr id="6" name="Content Placeholder 5" descr="A picture containing building, roof, resort, several&#10;&#10;Description automatically generated">
            <a:extLst>
              <a:ext uri="{FF2B5EF4-FFF2-40B4-BE49-F238E27FC236}">
                <a16:creationId xmlns:a16="http://schemas.microsoft.com/office/drawing/2014/main" id="{F64EFF87-E6E4-4780-B82D-8BBF2BEEE7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8141" y="1913206"/>
            <a:ext cx="6175717" cy="377014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E317A-71AE-4ECF-A7CC-4F5E818B9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</a:t>
            </a:r>
            <a:fld id="{68CDBAF2-F266-C14C-8ABF-54B90D837FA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764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D5DA7-662E-4AD7-A454-8A27CD2D6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WPAFMC, Dayton OH</a:t>
            </a:r>
          </a:p>
        </p:txBody>
      </p:sp>
      <p:pic>
        <p:nvPicPr>
          <p:cNvPr id="6" name="Content Placeholder 5" descr="A picture containing outdoor, building, highway, colonnade&#10;&#10;Description automatically generated">
            <a:extLst>
              <a:ext uri="{FF2B5EF4-FFF2-40B4-BE49-F238E27FC236}">
                <a16:creationId xmlns:a16="http://schemas.microsoft.com/office/drawing/2014/main" id="{60BA592C-0D6B-45AE-A3BB-A1334CDB2C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0314" y="2082018"/>
            <a:ext cx="6344529" cy="36576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EFF040-D471-4C83-87F0-6DB266223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</a:t>
            </a:r>
            <a:fld id="{68CDBAF2-F266-C14C-8ABF-54B90D837FA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677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CAAC5A-039E-4E65-ABD3-7EB37EACD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425" y="713130"/>
            <a:ext cx="7596717" cy="5697538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8B15E837-85E1-407B-8EE5-A8A131C41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68CDBAF2-F266-C14C-8ABF-54B90D837FA3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102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17353-DABA-4775-ACDD-1BAB541CD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DGMC, Fairfield/Vacaville CA</a:t>
            </a:r>
          </a:p>
        </p:txBody>
      </p:sp>
      <p:pic>
        <p:nvPicPr>
          <p:cNvPr id="6" name="Content Placeholder 5" descr="A large building with a sign in front of it&#10;&#10;Description automatically generated with low confidence">
            <a:extLst>
              <a:ext uri="{FF2B5EF4-FFF2-40B4-BE49-F238E27FC236}">
                <a16:creationId xmlns:a16="http://schemas.microsoft.com/office/drawing/2014/main" id="{488DBC95-2F6F-46A7-9C71-84117786C5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6929" y="1561637"/>
            <a:ext cx="7047914" cy="42798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1F4CEB-BF0B-4C1F-B760-5C46D7B28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</a:t>
            </a:r>
            <a:fld id="{68CDBAF2-F266-C14C-8ABF-54B90D837FA3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853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0A25C-2601-46F4-91A9-D30D5E34E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WHMC, San Antonio TX</a:t>
            </a:r>
          </a:p>
        </p:txBody>
      </p:sp>
      <p:pic>
        <p:nvPicPr>
          <p:cNvPr id="6" name="Content Placeholder 5" descr="An airplane parked in front of a large building&#10;&#10;Description automatically generated with low confidence">
            <a:extLst>
              <a:ext uri="{FF2B5EF4-FFF2-40B4-BE49-F238E27FC236}">
                <a16:creationId xmlns:a16="http://schemas.microsoft.com/office/drawing/2014/main" id="{387EC3C3-0362-462E-83F0-D62735FA25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7292" y="2096085"/>
            <a:ext cx="6248400" cy="369980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3E7CAB-4B1A-44AC-9603-C151E26F9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</a:t>
            </a:r>
            <a:fld id="{68CDBAF2-F266-C14C-8ABF-54B90D837FA3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264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6F171-C8F1-4A86-A6CC-5B5B95EA7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UDCMC, Sacramento CA</a:t>
            </a:r>
          </a:p>
        </p:txBody>
      </p:sp>
      <p:pic>
        <p:nvPicPr>
          <p:cNvPr id="6" name="Content Placeholder 5" descr="A high angle view of a building&#10;&#10;Description automatically generated with low confidence">
            <a:extLst>
              <a:ext uri="{FF2B5EF4-FFF2-40B4-BE49-F238E27FC236}">
                <a16:creationId xmlns:a16="http://schemas.microsoft.com/office/drawing/2014/main" id="{AC0E6501-A706-4C77-81E2-9779C17399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3976" y="1969476"/>
            <a:ext cx="5820361" cy="351692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114B33-E2EF-424D-8403-321DBD58D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</a:t>
            </a:r>
            <a:fld id="{68CDBAF2-F266-C14C-8ABF-54B90D837FA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652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9AF0B-0E93-4909-9079-CF5F28DB7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SJHH, Hamilton ON</a:t>
            </a:r>
          </a:p>
        </p:txBody>
      </p:sp>
      <p:pic>
        <p:nvPicPr>
          <p:cNvPr id="6" name="Content Placeholder 5" descr="A high angle view of a building&#10;&#10;Description automatically generated with medium confidence">
            <a:extLst>
              <a:ext uri="{FF2B5EF4-FFF2-40B4-BE49-F238E27FC236}">
                <a16:creationId xmlns:a16="http://schemas.microsoft.com/office/drawing/2014/main" id="{16CCB77D-A349-4710-B34D-B14E734258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1360" y="2250831"/>
            <a:ext cx="5669280" cy="298235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813430-9895-43C0-A207-97491E67B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</a:t>
            </a:r>
            <a:fld id="{68CDBAF2-F266-C14C-8ABF-54B90D837FA3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373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4CCF3-4804-4009-AE7E-3801A576C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SJHH, Hamilton ON</a:t>
            </a:r>
          </a:p>
        </p:txBody>
      </p:sp>
      <p:pic>
        <p:nvPicPr>
          <p:cNvPr id="6" name="Content Placeholder 5" descr="A picture containing text, sky, outdoor, grass&#10;&#10;Description automatically generated">
            <a:extLst>
              <a:ext uri="{FF2B5EF4-FFF2-40B4-BE49-F238E27FC236}">
                <a16:creationId xmlns:a16="http://schemas.microsoft.com/office/drawing/2014/main" id="{48A67CA7-4F91-42C0-9063-86C8674AE0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0935" y="2011681"/>
            <a:ext cx="5430129" cy="367166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58E1D6-0357-43E8-A5CD-7EDAA23C0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</a:t>
            </a:r>
            <a:fld id="{68CDBAF2-F266-C14C-8ABF-54B90D837FA3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8635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E720C-41E2-46C2-AFBD-F379F5DBF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UCSF, San Francisco CA</a:t>
            </a:r>
          </a:p>
        </p:txBody>
      </p:sp>
      <p:pic>
        <p:nvPicPr>
          <p:cNvPr id="6" name="Content Placeholder 5" descr="A high angle view of a building&#10;&#10;Description automatically generated with medium confidence">
            <a:extLst>
              <a:ext uri="{FF2B5EF4-FFF2-40B4-BE49-F238E27FC236}">
                <a16:creationId xmlns:a16="http://schemas.microsoft.com/office/drawing/2014/main" id="{C9114652-1928-4335-816E-BFFEE4763A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0597" y="2138289"/>
            <a:ext cx="5570806" cy="31511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D647D9-7865-4516-BD4E-A0148D4B4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</a:t>
            </a:r>
            <a:fld id="{68CDBAF2-F266-C14C-8ABF-54B90D837FA3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989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7DF0C-36AC-4C1B-AC59-52ECEABB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Downtown Georgetown TX</a:t>
            </a:r>
          </a:p>
        </p:txBody>
      </p:sp>
      <p:pic>
        <p:nvPicPr>
          <p:cNvPr id="6" name="Content Placeholder 5" descr="A picture containing place of worship, government building&#10;&#10;Description automatically generated">
            <a:extLst>
              <a:ext uri="{FF2B5EF4-FFF2-40B4-BE49-F238E27FC236}">
                <a16:creationId xmlns:a16="http://schemas.microsoft.com/office/drawing/2014/main" id="{DDB92758-6B43-4018-AA96-EA748839CF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3194" y="2064434"/>
            <a:ext cx="5528603" cy="34747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F143D-8D0E-438A-A81E-33FFEE125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</a:t>
            </a:r>
            <a:fld id="{68CDBAF2-F266-C14C-8ABF-54B90D837FA3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9673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5848F-216E-4E41-B742-37ED2194E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BSWH Temple, Temple TX</a:t>
            </a:r>
          </a:p>
        </p:txBody>
      </p:sp>
      <p:pic>
        <p:nvPicPr>
          <p:cNvPr id="8" name="Content Placeholder 7" descr="A picture containing sky, outdoor, city, building&#10;&#10;Description automatically generated">
            <a:extLst>
              <a:ext uri="{FF2B5EF4-FFF2-40B4-BE49-F238E27FC236}">
                <a16:creationId xmlns:a16="http://schemas.microsoft.com/office/drawing/2014/main" id="{DC197065-D18D-4110-BC61-F088284AF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9130" y="1955409"/>
            <a:ext cx="7951305" cy="404782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9C0AC-9109-459E-ADA2-26C5EA267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</a:t>
            </a:r>
            <a:fld id="{68CDBAF2-F266-C14C-8ABF-54B90D837FA3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86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93B3F-F5C4-4542-A6E4-C6FD821EE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8769A-40E3-40EA-B136-8D167B6483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CLP response to epidemics</a:t>
            </a:r>
          </a:p>
          <a:p>
            <a:r>
              <a:rPr lang="en-US" dirty="0"/>
              <a:t>Areas of great CLP progress, 2000-present</a:t>
            </a:r>
          </a:p>
          <a:p>
            <a:r>
              <a:rPr lang="en-US" dirty="0"/>
              <a:t>Anticipated areas of future CLP progress, 2021-onward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09003E-00AE-458E-AE58-82FF39C2D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</a:t>
            </a:r>
            <a:fld id="{68CDBAF2-F266-C14C-8ABF-54B90D837FA3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5894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340BD-7DD3-45C2-856E-EFE24C9B8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Epidemics Affecting CLP Practice and Scholarship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1AE70-2AA9-4774-AC39-B22C9A0A6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HIV</a:t>
            </a:r>
          </a:p>
          <a:p>
            <a:r>
              <a:rPr lang="en-US" dirty="0"/>
              <a:t>SARS</a:t>
            </a:r>
          </a:p>
          <a:p>
            <a:r>
              <a:rPr lang="en-US" dirty="0"/>
              <a:t>HINI</a:t>
            </a:r>
          </a:p>
          <a:p>
            <a:r>
              <a:rPr lang="en-US" dirty="0"/>
              <a:t>Ebola</a:t>
            </a:r>
          </a:p>
          <a:p>
            <a:r>
              <a:rPr lang="en-US" dirty="0"/>
              <a:t>Zika</a:t>
            </a:r>
          </a:p>
          <a:p>
            <a:r>
              <a:rPr lang="en-US" dirty="0"/>
              <a:t>COVID-19</a:t>
            </a:r>
          </a:p>
          <a:p>
            <a:r>
              <a:rPr lang="en-US" dirty="0"/>
              <a:t>Opioid</a:t>
            </a:r>
          </a:p>
          <a:p>
            <a:r>
              <a:rPr lang="en-US" dirty="0"/>
              <a:t>Stimulant</a:t>
            </a:r>
          </a:p>
          <a:p>
            <a:r>
              <a:rPr lang="en-US" dirty="0"/>
              <a:t>Hallucinogen</a:t>
            </a:r>
          </a:p>
          <a:p>
            <a:r>
              <a:rPr lang="en-US" dirty="0"/>
              <a:t>Eating disorders</a:t>
            </a:r>
          </a:p>
          <a:p>
            <a:r>
              <a:rPr lang="en-US" dirty="0"/>
              <a:t>Alcohol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676850-70FD-4235-AA75-B5290BEDF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</a:t>
            </a:r>
            <a:fld id="{68CDBAF2-F266-C14C-8ABF-54B90D837FA3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468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1A208-8AE3-43AA-8D5A-2D98125F1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Dedication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BD806-66AF-4ACD-9475-4A42AB3D4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my wife Kathleen M. Ayers Psy.D., son Emile Bourgeois, daughter Germaine Bourgeois, granddaughter Clementine Bourgeois</a:t>
            </a:r>
          </a:p>
          <a:p>
            <a:r>
              <a:rPr lang="en-US" dirty="0"/>
              <a:t>To my friends, both known and yet to be known, of ACLP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37F780-3587-461E-8961-7C4043FB1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</a:t>
            </a:r>
            <a:fld id="{68CDBAF2-F266-C14C-8ABF-54B90D837FA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2636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A6C33-8461-4375-9B5F-9F0AD6885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Advances in CLP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FEDB3-B8CB-47A8-A3D4-CC27E7116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Clinical phenomenology</a:t>
            </a:r>
          </a:p>
          <a:p>
            <a:r>
              <a:rPr lang="en-US" dirty="0"/>
              <a:t>Subspecialty differentiation</a:t>
            </a:r>
          </a:p>
          <a:p>
            <a:r>
              <a:rPr lang="en-US" dirty="0"/>
              <a:t>Integration of psychiatric care with ROM</a:t>
            </a:r>
          </a:p>
          <a:p>
            <a:r>
              <a:rPr lang="en-US" dirty="0"/>
              <a:t>Additional clinical areas</a:t>
            </a:r>
          </a:p>
          <a:p>
            <a:r>
              <a:rPr lang="en-US" dirty="0"/>
              <a:t>Systems impact of co-morbid psychiatric illness</a:t>
            </a:r>
          </a:p>
          <a:p>
            <a:r>
              <a:rPr lang="en-US" dirty="0"/>
              <a:t>Telemedicine</a:t>
            </a:r>
          </a:p>
          <a:p>
            <a:r>
              <a:rPr lang="en-US" dirty="0"/>
              <a:t>Academic medicine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5F6EC8-E132-4F5B-82D0-B607CC9DC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</a:t>
            </a:r>
            <a:fld id="{68CDBAF2-F266-C14C-8ABF-54B90D837FA3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5881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8EC78-FE65-4E9E-A3EC-2B81180BE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CLP Illnesses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D8178-4646-4A52-970F-43779BE221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delirium</a:t>
            </a:r>
          </a:p>
          <a:p>
            <a:r>
              <a:rPr lang="en-US" dirty="0"/>
              <a:t>major neurocognitive disorder/dementia</a:t>
            </a:r>
          </a:p>
          <a:p>
            <a:r>
              <a:rPr lang="en-US" dirty="0"/>
              <a:t>traumatic brain injury</a:t>
            </a:r>
          </a:p>
          <a:p>
            <a:r>
              <a:rPr lang="en-US" dirty="0"/>
              <a:t>anoxic brain injury</a:t>
            </a:r>
          </a:p>
          <a:p>
            <a:r>
              <a:rPr lang="en-US" dirty="0"/>
              <a:t>neuroleptic malignant syndrome</a:t>
            </a:r>
          </a:p>
          <a:p>
            <a:r>
              <a:rPr lang="en-US" dirty="0"/>
              <a:t>serotonin syndrome</a:t>
            </a:r>
          </a:p>
          <a:p>
            <a:r>
              <a:rPr lang="en-US" dirty="0"/>
              <a:t>catatonia</a:t>
            </a:r>
          </a:p>
          <a:p>
            <a:r>
              <a:rPr lang="en-US" dirty="0"/>
              <a:t>medication toxicity states</a:t>
            </a:r>
          </a:p>
          <a:p>
            <a:r>
              <a:rPr lang="en-US" dirty="0"/>
              <a:t>psychiatric side effects of immunomodulators</a:t>
            </a:r>
          </a:p>
          <a:p>
            <a:r>
              <a:rPr lang="en-US" dirty="0"/>
              <a:t>drug-drug interactions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489B2-B0DD-40FE-9CD9-2B7D57758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</a:t>
            </a:r>
            <a:fld id="{68CDBAF2-F266-C14C-8ABF-54B90D837FA3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4055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D4A07-4366-4FD0-948A-43EA93113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CLP Subsubspecialties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FAAFB-BDDC-4E52-A89D-576E7A7985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HIV</a:t>
            </a:r>
          </a:p>
          <a:p>
            <a:r>
              <a:rPr lang="en-US" dirty="0"/>
              <a:t>Psycho-oncology</a:t>
            </a:r>
          </a:p>
          <a:p>
            <a:r>
              <a:rPr lang="en-US" dirty="0"/>
              <a:t>Transplant</a:t>
            </a:r>
          </a:p>
          <a:p>
            <a:r>
              <a:rPr lang="en-US" dirty="0"/>
              <a:t>Psychonephrology</a:t>
            </a:r>
          </a:p>
          <a:p>
            <a:r>
              <a:rPr lang="en-US" dirty="0"/>
              <a:t>Cardiovascular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414093-468C-4C12-A001-DAC5A600F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</a:t>
            </a:r>
            <a:fld id="{68CDBAF2-F266-C14C-8ABF-54B90D837FA3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0549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4298B-4A7B-4DF9-B41D-11ABB71FF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of Psychiatry into Primary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53730-4305-4FB1-B8CF-F02BE386EE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Evidence-based</a:t>
            </a:r>
          </a:p>
          <a:p>
            <a:r>
              <a:rPr lang="en-US" dirty="0"/>
              <a:t>Empowered PCPs</a:t>
            </a:r>
          </a:p>
          <a:p>
            <a:r>
              <a:rPr lang="en-US" dirty="0"/>
              <a:t>Specialist/subspecialist support</a:t>
            </a:r>
          </a:p>
          <a:p>
            <a:r>
              <a:rPr lang="en-US" dirty="0"/>
              <a:t>Standardized clinical pathways</a:t>
            </a:r>
          </a:p>
          <a:p>
            <a:r>
              <a:rPr lang="en-US" dirty="0"/>
              <a:t>Measurement-based care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6BA49-3337-4157-A2C0-DDA849772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</a:t>
            </a:r>
            <a:fld id="{68CDBAF2-F266-C14C-8ABF-54B90D837FA3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9443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766FE-C5BD-4675-940D-E451A0823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clinical areas,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8FF58-E687-4DE4-90B6-47A985476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Decisional capacity</a:t>
            </a:r>
          </a:p>
          <a:p>
            <a:r>
              <a:rPr lang="en-US" dirty="0"/>
              <a:t>Dispositional capacity</a:t>
            </a:r>
          </a:p>
          <a:p>
            <a:r>
              <a:rPr lang="en-US" dirty="0"/>
              <a:t>PAD assessments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498E3-C99C-42D6-AE28-C19CFF8D2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</a:t>
            </a:r>
            <a:fld id="{68CDBAF2-F266-C14C-8ABF-54B90D837FA3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716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C4A1C-3016-4F2E-9A74-52F65C6F3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Psychiatric illness in general medical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F2B2D-867E-4C25-A67B-65F6A7C5E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Psychiatry co-morbidity and LOS/other utilization</a:t>
            </a:r>
          </a:p>
          <a:p>
            <a:r>
              <a:rPr lang="en-US" dirty="0"/>
              <a:t>Primary psychiatric illness leading to ED presentation</a:t>
            </a:r>
          </a:p>
          <a:p>
            <a:r>
              <a:rPr lang="en-US" dirty="0"/>
              <a:t>ED boarding – co-management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2B49DC-729D-4EBF-95E2-592D1697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</a:t>
            </a:r>
            <a:fld id="{68CDBAF2-F266-C14C-8ABF-54B90D837FA3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3282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A7535-8366-4E02-BB46-CE4D5C5E5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Telemedicine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3EC1C-34F2-42BD-BA9C-15F060486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Primarily a CL initiative</a:t>
            </a:r>
          </a:p>
          <a:p>
            <a:r>
              <a:rPr lang="en-US" dirty="0"/>
              <a:t>Also includes PC support</a:t>
            </a:r>
          </a:p>
          <a:p>
            <a:r>
              <a:rPr lang="en-US" dirty="0"/>
              <a:t>Technological development</a:t>
            </a:r>
          </a:p>
          <a:p>
            <a:r>
              <a:rPr lang="en-US" dirty="0"/>
              <a:t>Logistical challenges</a:t>
            </a:r>
          </a:p>
          <a:p>
            <a:r>
              <a:rPr lang="en-US" dirty="0"/>
              <a:t>Rapid expansion due to COVID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84128-D28C-436A-84C0-D01188886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</a:t>
            </a:r>
            <a:fld id="{68CDBAF2-F266-C14C-8ABF-54B90D837FA3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4415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CF118-D83E-4C10-902F-CA6F3D476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“Academic opportunism”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5345B-94CD-47D4-BF9D-854B16FBE8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Case reports</a:t>
            </a:r>
          </a:p>
          <a:p>
            <a:r>
              <a:rPr lang="en-US" dirty="0"/>
              <a:t>Case series</a:t>
            </a:r>
          </a:p>
          <a:p>
            <a:r>
              <a:rPr lang="en-US" dirty="0"/>
              <a:t>CL specific areas</a:t>
            </a:r>
          </a:p>
          <a:p>
            <a:r>
              <a:rPr lang="en-US" dirty="0"/>
              <a:t>CL as preferred rotation for MS3s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922588-B8BC-4ACA-B51C-E59E789F1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</a:t>
            </a:r>
            <a:fld id="{68CDBAF2-F266-C14C-8ABF-54B90D837FA3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3681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A90BE-6E78-4C27-8FA0-9D7FBE356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Development Areas in CLP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8DB76-9845-4FBC-85AA-332D7289B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Complex patients</a:t>
            </a:r>
          </a:p>
          <a:p>
            <a:r>
              <a:rPr lang="en-US" dirty="0"/>
              <a:t>CLP as psychiatry, academic, medical leaders</a:t>
            </a:r>
          </a:p>
          <a:p>
            <a:r>
              <a:rPr lang="en-US" dirty="0"/>
              <a:t>Neuromodulation</a:t>
            </a:r>
          </a:p>
          <a:p>
            <a:r>
              <a:rPr lang="en-US" dirty="0"/>
              <a:t>Clinical pathways and scientific base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ACD404-3F54-4F40-8973-E3B868789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</a:t>
            </a:r>
            <a:fld id="{68CDBAF2-F266-C14C-8ABF-54B90D837FA3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1950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EB16F-5118-4CF0-93C2-F3D639803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91FE3-5CBC-4C56-98FC-371F889CD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come far</a:t>
            </a:r>
          </a:p>
          <a:p>
            <a:r>
              <a:rPr lang="en-US" dirty="0"/>
              <a:t>We have far to go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40EC9A-073E-4B35-BF20-235A1938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</a:t>
            </a:r>
            <a:fld id="{68CDBAF2-F266-C14C-8ABF-54B90D837FA3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888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2F419-374D-4DB4-A847-C39134944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 Drapeau Acadien</a:t>
            </a:r>
          </a:p>
        </p:txBody>
      </p:sp>
      <p:pic>
        <p:nvPicPr>
          <p:cNvPr id="6" name="Content Placeholder 5" descr="Icon&#10;&#10;Description automatically generated with medium confidence">
            <a:extLst>
              <a:ext uri="{FF2B5EF4-FFF2-40B4-BE49-F238E27FC236}">
                <a16:creationId xmlns:a16="http://schemas.microsoft.com/office/drawing/2014/main" id="{183498B6-3575-4730-9BEF-38472B408D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4210" y="2962396"/>
            <a:ext cx="5233182" cy="276315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ADA75-6039-479F-A2E9-0C06B4C06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</a:t>
            </a:r>
            <a:fld id="{68CDBAF2-F266-C14C-8ABF-54B90D837FA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5726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9B8B9-58E8-4A83-A09B-D256AB6C4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ACLP as Hotel California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5AFB4-221B-4DFB-BC5D-2CB5EFD1D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“You can check out any time you like. But you can never leave.”</a:t>
            </a:r>
          </a:p>
          <a:p>
            <a:r>
              <a:rPr lang="en-US" dirty="0"/>
              <a:t>(The Eagles)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B93D5-C53A-439D-8275-CD5309CB5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</a:t>
            </a:r>
            <a:fld id="{68CDBAF2-F266-C14C-8ABF-54B90D837FA3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656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DE05F-DFAF-4687-A18F-3B0ABE4C6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Gratitude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D48EB-270C-47A3-9716-1165D9A6C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Thank you again for the award</a:t>
            </a:r>
          </a:p>
          <a:p>
            <a:r>
              <a:rPr lang="en-US" dirty="0"/>
              <a:t>Thank you for your rapt attention (I assume none of you are delirious)</a:t>
            </a:r>
          </a:p>
          <a:p>
            <a:r>
              <a:rPr lang="en-US" dirty="0"/>
              <a:t>I welcome your questions and comments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9FE2F1-CEC8-4967-9F35-3AE8AA4D2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</a:t>
            </a:r>
            <a:fld id="{68CDBAF2-F266-C14C-8ABF-54B90D837FA3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719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D75EB-DF0E-48B5-ACFA-6CE79C504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Coat of Arms. Note the date</a:t>
            </a:r>
          </a:p>
        </p:txBody>
      </p:sp>
      <p:pic>
        <p:nvPicPr>
          <p:cNvPr id="8" name="Content Placeholder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39450A6-C698-4E6A-A401-84E8234946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2059" y="2053884"/>
            <a:ext cx="3809744" cy="344658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4B5805-9CA3-43B2-BBE0-396E869A8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</a:t>
            </a:r>
            <a:fld id="{68CDBAF2-F266-C14C-8ABF-54B90D837FA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744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8086B-F514-4256-B9AB-243AEED5D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Samuel de Champlain</a:t>
            </a:r>
          </a:p>
        </p:txBody>
      </p:sp>
      <p:pic>
        <p:nvPicPr>
          <p:cNvPr id="6" name="Content Placeholder 5" descr="A statue of a person holding a torch and a rainbow in the background&#10;&#10;Description automatically generated with low confidence">
            <a:extLst>
              <a:ext uri="{FF2B5EF4-FFF2-40B4-BE49-F238E27FC236}">
                <a16:creationId xmlns:a16="http://schemas.microsoft.com/office/drawing/2014/main" id="{87E4A5F2-6021-4EDF-92EE-55189E2025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4867" y="1689100"/>
            <a:ext cx="6282266" cy="4711700"/>
          </a:xfr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4E244AA9-5872-4029-9663-27497B6AF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Page</a:t>
            </a:r>
            <a:fld id="{68CDBAF2-F266-C14C-8ABF-54B90D837FA3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842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480DF-8A08-457C-9125-54ABF0D29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Genealogy, Jacques Bourgeois and Jeanne Trahan</a:t>
            </a:r>
          </a:p>
        </p:txBody>
      </p:sp>
      <p:pic>
        <p:nvPicPr>
          <p:cNvPr id="6" name="Content Placeholder 5" descr="A close-up of a document&#10;&#10;Description automatically generated with low confidence">
            <a:extLst>
              <a:ext uri="{FF2B5EF4-FFF2-40B4-BE49-F238E27FC236}">
                <a16:creationId xmlns:a16="http://schemas.microsoft.com/office/drawing/2014/main" id="{0EC64FB0-F5CA-4E17-BD61-E9A00C9941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1494" y="2278965"/>
            <a:ext cx="3896751" cy="391081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2ABA65-D4B3-4583-AEE3-FBF3B1B43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</a:t>
            </a:r>
            <a:fld id="{68CDBAF2-F266-C14C-8ABF-54B90D837FA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016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00532-9F59-418F-9D61-41DB7BFAE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Jacques’ plaque. New Brunswick-Nova Scotia border</a:t>
            </a:r>
          </a:p>
        </p:txBody>
      </p:sp>
      <p:pic>
        <p:nvPicPr>
          <p:cNvPr id="6" name="Content Placeholder 5" descr="A person and person holding a sign&#10;&#10;Description automatically generated with medium confidence">
            <a:extLst>
              <a:ext uri="{FF2B5EF4-FFF2-40B4-BE49-F238E27FC236}">
                <a16:creationId xmlns:a16="http://schemas.microsoft.com/office/drawing/2014/main" id="{F09B4D37-1260-4883-9317-D69BAA4E8B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4867" y="1689100"/>
            <a:ext cx="6282266" cy="47117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CA6EC3-1BCB-46C8-80D1-247160A7B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</a:t>
            </a:r>
            <a:fld id="{68CDBAF2-F266-C14C-8ABF-54B90D837FA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343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79C36-E936-4ABC-B4CA-371FF811F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Boston MA</a:t>
            </a:r>
          </a:p>
        </p:txBody>
      </p:sp>
      <p:pic>
        <p:nvPicPr>
          <p:cNvPr id="6" name="Content Placeholder 5" descr="A picture containing sky, outdoor, city&#10;&#10;Description automatically generated">
            <a:extLst>
              <a:ext uri="{FF2B5EF4-FFF2-40B4-BE49-F238E27FC236}">
                <a16:creationId xmlns:a16="http://schemas.microsoft.com/office/drawing/2014/main" id="{60842218-B5B0-4E0A-9046-02F8528B7B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5755" y="1689100"/>
            <a:ext cx="7060489" cy="47117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1932C4-B505-45E1-B64F-D2F6E3D05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</a:t>
            </a:r>
            <a:fld id="{68CDBAF2-F266-C14C-8ABF-54B90D837FA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899777"/>
      </p:ext>
    </p:extLst>
  </p:cSld>
  <p:clrMapOvr>
    <a:masterClrMapping/>
  </p:clrMapOvr>
</p:sld>
</file>

<file path=ppt/theme/theme1.xml><?xml version="1.0" encoding="utf-8"?>
<a:theme xmlns:a="http://schemas.openxmlformats.org/drawingml/2006/main" name="APM template">
  <a:themeElements>
    <a:clrScheme name="Custom 1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CCC33"/>
      </a:accent1>
      <a:accent2>
        <a:srgbClr val="0066CC"/>
      </a:accent2>
      <a:accent3>
        <a:srgbClr val="3399CC"/>
      </a:accent3>
      <a:accent4>
        <a:srgbClr val="99CC66"/>
      </a:accent4>
      <a:accent5>
        <a:srgbClr val="666666"/>
      </a:accent5>
      <a:accent6>
        <a:srgbClr val="31859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B2C9C77E-7F59-4562-AC6A-C6F3C96BAC6A}" vid="{B8FB10BF-8001-47BC-9267-63EA1BB6F6C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Date xmlns="d5af13c4-72b1-41c9-8507-7e9ed24d93a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1B7F35BAB62E459D559428A31CA9C2" ma:contentTypeVersion="18" ma:contentTypeDescription="Create a new document." ma:contentTypeScope="" ma:versionID="17e2f4a2ad1881d57ffd08403939dde2">
  <xsd:schema xmlns:xsd="http://www.w3.org/2001/XMLSchema" xmlns:xs="http://www.w3.org/2001/XMLSchema" xmlns:p="http://schemas.microsoft.com/office/2006/metadata/properties" xmlns:ns1="http://schemas.microsoft.com/sharepoint/v3" xmlns:ns2="7f3cf475-0395-4332-a22f-87d7b85be7f2" xmlns:ns3="d5af13c4-72b1-41c9-8507-7e9ed24d93ac" targetNamespace="http://schemas.microsoft.com/office/2006/metadata/properties" ma:root="true" ma:fieldsID="8281bf19a820b09bf04122469932c4e1" ns1:_="" ns2:_="" ns3:_="">
    <xsd:import namespace="http://schemas.microsoft.com/sharepoint/v3"/>
    <xsd:import namespace="7f3cf475-0395-4332-a22f-87d7b85be7f2"/>
    <xsd:import namespace="d5af13c4-72b1-41c9-8507-7e9ed24d93a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1:_ip_UnifiedCompliancePolicyProperties" minOccurs="0"/>
                <xsd:element ref="ns1:_ip_UnifiedCompliancePolicyUIAc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3cf475-0395-4332-a22f-87d7b85be7f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af13c4-72b1-41c9-8507-7e9ed24d93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Length (seconds)" ma:internalName="MediaLengthInSeconds" ma:readOnly="true">
      <xsd:simpleType>
        <xsd:restriction base="dms:Unknown"/>
      </xsd:simpleType>
    </xsd:element>
    <xsd:element name="Date" ma:index="25" nillable="true" ma:displayName="Date" ma:format="DateOnly" ma:internalName="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360AA4B-0C74-43BA-862E-50B2110804B8}">
  <ds:schemaRefs>
    <ds:schemaRef ds:uri="http://purl.org/dc/dcmitype/"/>
    <ds:schemaRef ds:uri="d5af13c4-72b1-41c9-8507-7e9ed24d93ac"/>
    <ds:schemaRef ds:uri="http://schemas.microsoft.com/office/2006/documentManagement/types"/>
    <ds:schemaRef ds:uri="http://schemas.openxmlformats.org/package/2006/metadata/core-properties"/>
    <ds:schemaRef ds:uri="http://schemas.microsoft.com/sharepoint/v3"/>
    <ds:schemaRef ds:uri="7f3cf475-0395-4332-a22f-87d7b85be7f2"/>
    <ds:schemaRef ds:uri="http://schemas.microsoft.com/office/2006/metadata/properties"/>
    <ds:schemaRef ds:uri="http://purl.org/dc/terms/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4CF9EE7F-82E1-4A4A-ACA8-B0A781BE498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42B48B5-5FF8-49E2-9D36-F27F000F44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f3cf475-0395-4332-a22f-87d7b85be7f2"/>
    <ds:schemaRef ds:uri="d5af13c4-72b1-41c9-8507-7e9ed24d93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341</TotalTime>
  <Words>466</Words>
  <Application>Microsoft Office PowerPoint</Application>
  <PresentationFormat>Widescreen</PresentationFormat>
  <Paragraphs>151</Paragraphs>
  <Slides>41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Wingdings</vt:lpstr>
      <vt:lpstr>APM template</vt:lpstr>
      <vt:lpstr>From Boston to Austin: A Consultation-Liaison Psychiatry Journey</vt:lpstr>
      <vt:lpstr>PowerPoint Presentation</vt:lpstr>
      <vt:lpstr>Dedication</vt:lpstr>
      <vt:lpstr>Le Drapeau Acadien</vt:lpstr>
      <vt:lpstr>Coat of Arms. Note the date</vt:lpstr>
      <vt:lpstr>Samuel de Champlain</vt:lpstr>
      <vt:lpstr>Genealogy, Jacques Bourgeois and Jeanne Trahan</vt:lpstr>
      <vt:lpstr>Jacques’ plaque. New Brunswick-Nova Scotia border</vt:lpstr>
      <vt:lpstr>Boston MA</vt:lpstr>
      <vt:lpstr>Boston MA</vt:lpstr>
      <vt:lpstr>NECO</vt:lpstr>
      <vt:lpstr>Maxwell AFB Hospital, Montgomery AL</vt:lpstr>
      <vt:lpstr>Bethesda MD</vt:lpstr>
      <vt:lpstr>USUHS Aerial</vt:lpstr>
      <vt:lpstr>USUHS Courtyard</vt:lpstr>
      <vt:lpstr>USUHS “Pond view”</vt:lpstr>
      <vt:lpstr>Dayton OH</vt:lpstr>
      <vt:lpstr>WSU, Dayton OH</vt:lpstr>
      <vt:lpstr>WPAFMC, Dayton OH</vt:lpstr>
      <vt:lpstr>DGMC, Fairfield/Vacaville CA</vt:lpstr>
      <vt:lpstr>WHMC, San Antonio TX</vt:lpstr>
      <vt:lpstr>UDCMC, Sacramento CA</vt:lpstr>
      <vt:lpstr>SJHH, Hamilton ON</vt:lpstr>
      <vt:lpstr>SJHH, Hamilton ON</vt:lpstr>
      <vt:lpstr>UCSF, San Francisco CA</vt:lpstr>
      <vt:lpstr>Downtown Georgetown TX</vt:lpstr>
      <vt:lpstr>BSWH Temple, Temple TX</vt:lpstr>
      <vt:lpstr>Outline</vt:lpstr>
      <vt:lpstr>Epidemics Affecting CLP Practice and Scholarship</vt:lpstr>
      <vt:lpstr>Recent Advances in CLP</vt:lpstr>
      <vt:lpstr>CLP Illnesses</vt:lpstr>
      <vt:lpstr>Some CLP Subsubspecialties</vt:lpstr>
      <vt:lpstr>Integration of Psychiatry into Primary Care</vt:lpstr>
      <vt:lpstr>Other clinical areas, examples</vt:lpstr>
      <vt:lpstr>Psychiatric illness in general medical context</vt:lpstr>
      <vt:lpstr>Telemedicine</vt:lpstr>
      <vt:lpstr>“Academic opportunism”</vt:lpstr>
      <vt:lpstr>Future Development Areas in CLP</vt:lpstr>
      <vt:lpstr>Summary</vt:lpstr>
      <vt:lpstr>ACLP as Hotel California </vt:lpstr>
      <vt:lpstr>Gratitude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Holly Riester</dc:creator>
  <cp:lastModifiedBy>Bourgeois, James A M.D.</cp:lastModifiedBy>
  <cp:revision>12</cp:revision>
  <cp:lastPrinted>2021-09-13T10:05:19Z</cp:lastPrinted>
  <dcterms:created xsi:type="dcterms:W3CDTF">2020-09-23T18:24:29Z</dcterms:created>
  <dcterms:modified xsi:type="dcterms:W3CDTF">2021-09-16T00:11:55Z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0x010100381B7F35BAB62E459D559428A31CA9C2</vt:lpwstr>
  </property>
</Properties>
</file>