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ink/ink1.xml" ContentType="application/inkml+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ink/ink2.xml" ContentType="application/inkml+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1" r:id="rId1"/>
  </p:sldMasterIdLst>
  <p:notesMasterIdLst>
    <p:notesMasterId r:id="rId24"/>
  </p:notesMasterIdLst>
  <p:sldIdLst>
    <p:sldId id="256" r:id="rId2"/>
    <p:sldId id="771" r:id="rId3"/>
    <p:sldId id="537" r:id="rId4"/>
    <p:sldId id="531" r:id="rId5"/>
    <p:sldId id="526" r:id="rId6"/>
    <p:sldId id="486" r:id="rId7"/>
    <p:sldId id="533" r:id="rId8"/>
    <p:sldId id="489" r:id="rId9"/>
    <p:sldId id="492" r:id="rId10"/>
    <p:sldId id="547" r:id="rId11"/>
    <p:sldId id="266" r:id="rId12"/>
    <p:sldId id="543" r:id="rId13"/>
    <p:sldId id="269" r:id="rId14"/>
    <p:sldId id="545" r:id="rId15"/>
    <p:sldId id="538" r:id="rId16"/>
    <p:sldId id="548" r:id="rId17"/>
    <p:sldId id="270" r:id="rId18"/>
    <p:sldId id="535" r:id="rId19"/>
    <p:sldId id="550" r:id="rId20"/>
    <p:sldId id="258" r:id="rId21"/>
    <p:sldId id="259"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97"/>
  </p:normalViewPr>
  <p:slideViewPr>
    <p:cSldViewPr snapToGrid="0" snapToObjects="1">
      <p:cViewPr varScale="1">
        <p:scale>
          <a:sx n="104" d="100"/>
          <a:sy n="104" d="100"/>
        </p:scale>
        <p:origin x="798" y="102"/>
      </p:cViewPr>
      <p:guideLst/>
    </p:cSldViewPr>
  </p:slideViewPr>
  <p:notesTextViewPr>
    <p:cViewPr>
      <p:scale>
        <a:sx n="3" d="2"/>
        <a:sy n="3" d="2"/>
      </p:scale>
      <p:origin x="0" y="0"/>
    </p:cViewPr>
  </p:notesTextViewPr>
  <p:sorterViewPr>
    <p:cViewPr>
      <p:scale>
        <a:sx n="140" d="100"/>
        <a:sy n="140" d="100"/>
      </p:scale>
      <p:origin x="0" y="-116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Macintosh%20HD:Users:brianbronson:Desktop:excel%20LOS.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oleObject" Target="file:///\\uhmc-fs-home\homefolders$\bbronson\Documents\Documents\Presentations\Clinical%20Research%20GR\clinical%20research%20GR.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b="0" dirty="0">
                <a:latin typeface="Impact" panose="020B0806030902050204" pitchFamily="34" charset="0"/>
              </a:rPr>
              <a:t>Prevalence of Psychiatric Co-Morbidity</a:t>
            </a:r>
          </a:p>
          <a:p>
            <a:pPr>
              <a:defRPr sz="1800" b="1" i="0" u="none" strike="noStrike" kern="1200" baseline="0">
                <a:solidFill>
                  <a:schemeClr val="dk1">
                    <a:lumMod val="75000"/>
                    <a:lumOff val="25000"/>
                  </a:schemeClr>
                </a:solidFill>
                <a:latin typeface="+mn-lt"/>
                <a:ea typeface="+mn-ea"/>
                <a:cs typeface="+mn-cs"/>
              </a:defRPr>
            </a:pPr>
            <a:r>
              <a:rPr lang="en-US" b="0" dirty="0">
                <a:latin typeface="Impact" panose="020B0806030902050204" pitchFamily="34" charset="0"/>
              </a:rPr>
              <a:t>SBUH</a:t>
            </a:r>
            <a:r>
              <a:rPr lang="en-US" b="0" baseline="0" dirty="0">
                <a:latin typeface="Impact" panose="020B0806030902050204" pitchFamily="34" charset="0"/>
              </a:rPr>
              <a:t> </a:t>
            </a:r>
            <a:r>
              <a:rPr lang="en-US" b="0" dirty="0">
                <a:latin typeface="Impact" panose="020B0806030902050204" pitchFamily="34" charset="0"/>
              </a:rPr>
              <a:t>Inpatient Medicine Discharges</a:t>
            </a:r>
          </a:p>
        </c:rich>
      </c:tx>
      <c:overlay val="0"/>
      <c:spPr>
        <a:noFill/>
        <a:ln>
          <a:noFill/>
        </a:ln>
        <a:effectLst/>
      </c:sp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37B6-544D-8039-12231FDD4585}"/>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37B6-544D-8039-12231FDD4585}"/>
              </c:ext>
            </c:extLst>
          </c:dPt>
          <c:dLbls>
            <c:dLbl>
              <c:idx val="0"/>
              <c:layout>
                <c:manualLayout>
                  <c:x val="-0.22967955581757529"/>
                  <c:y val="4.7347136944360012E-2"/>
                </c:manualLayout>
              </c:layout>
              <c:tx>
                <c:rich>
                  <a:bodyPr rot="0" spcFirstLastPara="1" vertOverflow="ellipsis" vert="horz" wrap="square" lIns="38100" tIns="19050" rIns="38100" bIns="19050" anchor="ctr" anchorCtr="1">
                    <a:noAutofit/>
                  </a:bodyPr>
                  <a:lstStyle/>
                  <a:p>
                    <a:pPr>
                      <a:defRPr sz="1000" b="1" i="0" u="none" strike="noStrike" kern="1200" baseline="0">
                        <a:solidFill>
                          <a:schemeClr val="lt1"/>
                        </a:solidFill>
                        <a:latin typeface="+mn-lt"/>
                        <a:ea typeface="+mn-ea"/>
                        <a:cs typeface="+mn-cs"/>
                      </a:defRPr>
                    </a:pPr>
                    <a:r>
                      <a:rPr lang="en-US" sz="1400" dirty="0"/>
                      <a:t>Psychiatric or Addiction Dx</a:t>
                    </a:r>
                    <a:endParaRPr lang="en-US" sz="1400" baseline="0" dirty="0"/>
                  </a:p>
                  <a:p>
                    <a:pPr>
                      <a:defRPr sz="1000" b="1" i="0" u="none" strike="noStrike" kern="1200" baseline="0">
                        <a:solidFill>
                          <a:schemeClr val="lt1"/>
                        </a:solidFill>
                        <a:latin typeface="+mn-lt"/>
                        <a:ea typeface="+mn-ea"/>
                        <a:cs typeface="+mn-cs"/>
                      </a:defRPr>
                    </a:pPr>
                    <a:r>
                      <a:rPr lang="en-US" sz="1400" baseline="0" dirty="0"/>
                      <a:t>48%</a:t>
                    </a:r>
                  </a:p>
                </c:rich>
              </c:tx>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dLblPos val="bestFit"/>
              <c:showLegendKey val="0"/>
              <c:showVal val="0"/>
              <c:showCatName val="1"/>
              <c:showSerName val="0"/>
              <c:showPercent val="1"/>
              <c:showBubbleSize val="0"/>
              <c:extLst>
                <c:ext xmlns:c15="http://schemas.microsoft.com/office/drawing/2012/chart" uri="{CE6537A1-D6FC-4f65-9D91-7224C49458BB}">
                  <c15:layout>
                    <c:manualLayout>
                      <c:w val="0.26163317971893785"/>
                      <c:h val="0.31620511492035808"/>
                    </c:manualLayout>
                  </c15:layout>
                </c:ext>
                <c:ext xmlns:c16="http://schemas.microsoft.com/office/drawing/2014/chart" uri="{C3380CC4-5D6E-409C-BE32-E72D297353CC}">
                  <c16:uniqueId val="{00000001-37B6-544D-8039-12231FDD4585}"/>
                </c:ext>
              </c:extLst>
            </c:dLbl>
            <c:dLbl>
              <c:idx val="1"/>
              <c:delete val="1"/>
              <c:extLst>
                <c:ext xmlns:c15="http://schemas.microsoft.com/office/drawing/2012/chart" uri="{CE6537A1-D6FC-4f65-9D91-7224C49458BB}"/>
                <c:ext xmlns:c16="http://schemas.microsoft.com/office/drawing/2014/chart" uri="{C3380CC4-5D6E-409C-BE32-E72D297353CC}">
                  <c16:uniqueId val="{00000003-37B6-544D-8039-12231FDD4585}"/>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'[RRF-2013-1354-a (3).xlsx]SummaryByUnit'!$U$12:$U$13</c:f>
              <c:strCache>
                <c:ptCount val="2"/>
                <c:pt idx="0">
                  <c:v>Psychiatric or Substance Abuse Co-Morbidity</c:v>
                </c:pt>
                <c:pt idx="1">
                  <c:v>All Others</c:v>
                </c:pt>
              </c:strCache>
            </c:strRef>
          </c:cat>
          <c:val>
            <c:numRef>
              <c:f>'[RRF-2013-1354-a (3).xlsx]SummaryByUnit'!$V$12:$V$13</c:f>
              <c:numCache>
                <c:formatCode>0%</c:formatCode>
                <c:ptCount val="2"/>
                <c:pt idx="0">
                  <c:v>0.48</c:v>
                </c:pt>
                <c:pt idx="1">
                  <c:v>0.52</c:v>
                </c:pt>
              </c:numCache>
            </c:numRef>
          </c:val>
          <c:extLst>
            <c:ext xmlns:c16="http://schemas.microsoft.com/office/drawing/2014/chart" uri="{C3380CC4-5D6E-409C-BE32-E72D297353CC}">
              <c16:uniqueId val="{00000004-37B6-544D-8039-12231FDD4585}"/>
            </c:ext>
          </c:extLst>
        </c:ser>
        <c:dLbls>
          <c:dLblPos val="ctr"/>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
          <c:y val="3.7914686798089771E-2"/>
          <c:w val="0.94609495160121526"/>
          <c:h val="0.76443444965895779"/>
        </c:manualLayout>
      </c:layout>
      <c:barChart>
        <c:barDir val="col"/>
        <c:grouping val="clustered"/>
        <c:varyColors val="0"/>
        <c:ser>
          <c:idx val="0"/>
          <c:order val="0"/>
          <c:invertIfNegative val="0"/>
          <c:dLbls>
            <c:dLbl>
              <c:idx val="0"/>
              <c:tx>
                <c:rich>
                  <a:bodyPr/>
                  <a:lstStyle/>
                  <a:p>
                    <a:r>
                      <a:rPr lang="en-US" sz="1800" b="1" dirty="0">
                        <a:latin typeface="Garamond"/>
                        <a:cs typeface="Garamond"/>
                      </a:rPr>
                      <a:t>7.31 Days</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B4-294B-B01A-6F89AE1991B8}"/>
                </c:ext>
              </c:extLst>
            </c:dLbl>
            <c:dLbl>
              <c:idx val="1"/>
              <c:tx>
                <c:rich>
                  <a:bodyPr/>
                  <a:lstStyle/>
                  <a:p>
                    <a:r>
                      <a:rPr lang="en-US" sz="1800" b="1" dirty="0">
                        <a:latin typeface="Garamond"/>
                        <a:cs typeface="Garamond"/>
                      </a:rPr>
                      <a:t>4.54 Days</a:t>
                    </a:r>
                    <a:endParaRPr lang="en-US" dirty="0"/>
                  </a:p>
                </c:rich>
              </c:tx>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B4-294B-B01A-6F89AE1991B8}"/>
                </c:ext>
              </c:extLst>
            </c:dLbl>
            <c:spPr>
              <a:noFill/>
              <a:ln>
                <a:noFill/>
              </a:ln>
              <a:effectLst/>
            </c:spPr>
            <c:txPr>
              <a:bodyPr/>
              <a:lstStyle/>
              <a:p>
                <a:pPr>
                  <a:defRPr sz="2000" b="1">
                    <a:latin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AllCases!$M$58:$M$59</c:f>
              <c:strCache>
                <c:ptCount val="2"/>
                <c:pt idx="0">
                  <c:v>Psychatric/Substance Co-Morbidity</c:v>
                </c:pt>
                <c:pt idx="1">
                  <c:v>No Psychiatric/Substance</c:v>
                </c:pt>
              </c:strCache>
            </c:strRef>
          </c:cat>
          <c:val>
            <c:numRef>
              <c:f>AllCases!$N$58:$N$59</c:f>
              <c:numCache>
                <c:formatCode>General</c:formatCode>
                <c:ptCount val="2"/>
                <c:pt idx="0">
                  <c:v>7.31</c:v>
                </c:pt>
                <c:pt idx="1">
                  <c:v>4.54</c:v>
                </c:pt>
              </c:numCache>
            </c:numRef>
          </c:val>
          <c:extLst>
            <c:ext xmlns:c16="http://schemas.microsoft.com/office/drawing/2014/chart" uri="{C3380CC4-5D6E-409C-BE32-E72D297353CC}">
              <c16:uniqueId val="{00000002-4BB4-294B-B01A-6F89AE1991B8}"/>
            </c:ext>
          </c:extLst>
        </c:ser>
        <c:dLbls>
          <c:showLegendKey val="0"/>
          <c:showVal val="1"/>
          <c:showCatName val="0"/>
          <c:showSerName val="0"/>
          <c:showPercent val="0"/>
          <c:showBubbleSize val="0"/>
        </c:dLbls>
        <c:gapWidth val="150"/>
        <c:overlap val="-25"/>
        <c:axId val="107400080"/>
        <c:axId val="107400472"/>
      </c:barChart>
      <c:catAx>
        <c:axId val="107400080"/>
        <c:scaling>
          <c:orientation val="minMax"/>
        </c:scaling>
        <c:delete val="0"/>
        <c:axPos val="b"/>
        <c:numFmt formatCode="General" sourceLinked="0"/>
        <c:majorTickMark val="none"/>
        <c:minorTickMark val="none"/>
        <c:tickLblPos val="nextTo"/>
        <c:txPr>
          <a:bodyPr/>
          <a:lstStyle/>
          <a:p>
            <a:pPr>
              <a:defRPr sz="1800" b="1">
                <a:latin typeface="Garamond"/>
                <a:cs typeface="Garamond"/>
              </a:defRPr>
            </a:pPr>
            <a:endParaRPr lang="en-US"/>
          </a:p>
        </c:txPr>
        <c:crossAx val="107400472"/>
        <c:crosses val="autoZero"/>
        <c:auto val="1"/>
        <c:lblAlgn val="ctr"/>
        <c:lblOffset val="100"/>
        <c:noMultiLvlLbl val="0"/>
      </c:catAx>
      <c:valAx>
        <c:axId val="107400472"/>
        <c:scaling>
          <c:orientation val="minMax"/>
        </c:scaling>
        <c:delete val="1"/>
        <c:axPos val="l"/>
        <c:numFmt formatCode="General" sourceLinked="1"/>
        <c:majorTickMark val="out"/>
        <c:minorTickMark val="none"/>
        <c:tickLblPos val="nextTo"/>
        <c:crossAx val="107400080"/>
        <c:crosses val="autoZero"/>
        <c:crossBetween val="between"/>
      </c:valAx>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 of Hospital</a:t>
            </a:r>
            <a:r>
              <a:rPr lang="en-US" sz="2000" baseline="0" dirty="0"/>
              <a:t> Medicine Discharges Receiving Psychiatric Consultation</a:t>
            </a:r>
            <a:endParaRPr lang="en-US" sz="2000"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Sheet1!$D$8</c:f>
              <c:strCache>
                <c:ptCount val="1"/>
                <c:pt idx="0">
                  <c:v>Pre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Sheet1!$C$9:$C$10</c:f>
              <c:strCache>
                <c:ptCount val="2"/>
                <c:pt idx="0">
                  <c:v>Pilot</c:v>
                </c:pt>
                <c:pt idx="1">
                  <c:v>Usual Care</c:v>
                </c:pt>
              </c:strCache>
            </c:strRef>
          </c:cat>
          <c:val>
            <c:numRef>
              <c:f>Sheet1!$D$9:$D$10</c:f>
              <c:numCache>
                <c:formatCode>0.00%</c:formatCode>
                <c:ptCount val="2"/>
                <c:pt idx="0">
                  <c:v>7.3400000000000007E-2</c:v>
                </c:pt>
                <c:pt idx="1">
                  <c:v>6.8099999999999994E-2</c:v>
                </c:pt>
              </c:numCache>
            </c:numRef>
          </c:val>
          <c:extLst>
            <c:ext xmlns:c16="http://schemas.microsoft.com/office/drawing/2014/chart" uri="{C3380CC4-5D6E-409C-BE32-E72D297353CC}">
              <c16:uniqueId val="{00000000-7364-4B99-8596-605AB924A17C}"/>
            </c:ext>
          </c:extLst>
        </c:ser>
        <c:ser>
          <c:idx val="1"/>
          <c:order val="1"/>
          <c:tx>
            <c:strRef>
              <c:f>Sheet1!$E$8</c:f>
              <c:strCache>
                <c:ptCount val="1"/>
                <c:pt idx="0">
                  <c:v>Post</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Sheet1!$C$9:$C$10</c:f>
              <c:strCache>
                <c:ptCount val="2"/>
                <c:pt idx="0">
                  <c:v>Pilot</c:v>
                </c:pt>
                <c:pt idx="1">
                  <c:v>Usual Care</c:v>
                </c:pt>
              </c:strCache>
            </c:strRef>
          </c:cat>
          <c:val>
            <c:numRef>
              <c:f>Sheet1!$E$9:$E$10</c:f>
              <c:numCache>
                <c:formatCode>0.00%</c:formatCode>
                <c:ptCount val="2"/>
                <c:pt idx="0">
                  <c:v>0.13789999999999999</c:v>
                </c:pt>
                <c:pt idx="1">
                  <c:v>7.6600000000000001E-2</c:v>
                </c:pt>
              </c:numCache>
            </c:numRef>
          </c:val>
          <c:extLst>
            <c:ext xmlns:c16="http://schemas.microsoft.com/office/drawing/2014/chart" uri="{C3380CC4-5D6E-409C-BE32-E72D297353CC}">
              <c16:uniqueId val="{00000001-7364-4B99-8596-605AB924A17C}"/>
            </c:ext>
          </c:extLst>
        </c:ser>
        <c:dLbls>
          <c:showLegendKey val="0"/>
          <c:showVal val="0"/>
          <c:showCatName val="0"/>
          <c:showSerName val="0"/>
          <c:showPercent val="0"/>
          <c:showBubbleSize val="0"/>
        </c:dLbls>
        <c:gapWidth val="219"/>
        <c:overlap val="-27"/>
        <c:axId val="1411244464"/>
        <c:axId val="1463942080"/>
      </c:barChart>
      <c:catAx>
        <c:axId val="1411244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63942080"/>
        <c:crosses val="autoZero"/>
        <c:auto val="1"/>
        <c:lblAlgn val="ctr"/>
        <c:lblOffset val="100"/>
        <c:noMultiLvlLbl val="0"/>
      </c:catAx>
      <c:valAx>
        <c:axId val="1463942080"/>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1244464"/>
        <c:crosses val="autoZero"/>
        <c:crossBetween val="between"/>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n-US" sz="2000" dirty="0"/>
              <a:t>Change in Mean Days/Case</a:t>
            </a:r>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918227932307298E-2"/>
          <c:y val="0.15308930062194198"/>
          <c:w val="0.92317913222518655"/>
          <c:h val="0.76695114894799632"/>
        </c:manualLayout>
      </c:layout>
      <c:barChart>
        <c:barDir val="bar"/>
        <c:grouping val="clustered"/>
        <c:varyColors val="0"/>
        <c:ser>
          <c:idx val="0"/>
          <c:order val="0"/>
          <c:tx>
            <c:strRef>
              <c:f>Sheet3!$D$23</c:f>
              <c:strCache>
                <c:ptCount val="1"/>
                <c:pt idx="0">
                  <c:v>Change in Mean Excess Days</c:v>
                </c:pt>
              </c:strCache>
            </c:strRef>
          </c:tx>
          <c:spPr>
            <a:solidFill>
              <a:schemeClr val="accent1"/>
            </a:solidFill>
            <a:ln>
              <a:noFill/>
            </a:ln>
            <a:effectLst/>
          </c:spPr>
          <c:invertIfNegative val="0"/>
          <c:dLbls>
            <c:dLbl>
              <c:idx val="0"/>
              <c:layout>
                <c:manualLayout>
                  <c:x val="3.5528520285198997E-2"/>
                  <c:y val="-0.14476516777452453"/>
                </c:manualLayout>
              </c:layout>
              <c:tx>
                <c:rich>
                  <a:bodyPr/>
                  <a:lstStyle/>
                  <a:p>
                    <a:fld id="{4060114F-6351-4B02-9618-DE54164DFA62}" type="VALUE">
                      <a:rPr lang="en-US" smtClean="0"/>
                      <a:pPr/>
                      <a:t>[VALUE]</a:t>
                    </a:fld>
                    <a:r>
                      <a:rPr lang="en-US" dirty="0"/>
                      <a:t>2 Days </a:t>
                    </a:r>
                  </a:p>
                </c:rich>
              </c:tx>
              <c:showLegendKey val="0"/>
              <c:showVal val="1"/>
              <c:showCatName val="0"/>
              <c:showSerName val="0"/>
              <c:showPercent val="0"/>
              <c:showBubbleSize val="0"/>
              <c:extLst>
                <c:ext xmlns:c15="http://schemas.microsoft.com/office/drawing/2012/chart" uri="{CE6537A1-D6FC-4f65-9D91-7224C49458BB}">
                  <c15:layout>
                    <c:manualLayout>
                      <c:w val="0.3334885788437541"/>
                      <c:h val="0.1576216933887859"/>
                    </c:manualLayout>
                  </c15:layout>
                  <c15:dlblFieldTable/>
                  <c15:showDataLabelsRange val="0"/>
                </c:ext>
                <c:ext xmlns:c16="http://schemas.microsoft.com/office/drawing/2014/chart" uri="{C3380CC4-5D6E-409C-BE32-E72D297353CC}">
                  <c16:uniqueId val="{00000000-3449-46DF-ACCF-1C9656A8AFD3}"/>
                </c:ext>
              </c:extLst>
            </c:dLbl>
            <c:dLbl>
              <c:idx val="1"/>
              <c:layout>
                <c:manualLayout>
                  <c:x val="-4.6156342390050294E-2"/>
                  <c:y val="-0.13966459750723825"/>
                </c:manualLayout>
              </c:layout>
              <c:tx>
                <c:rich>
                  <a:bodyPr/>
                  <a:lstStyle/>
                  <a:p>
                    <a:fld id="{7DA7BB0C-DC63-4DF9-AFAE-E8601DC50691}" type="VALUE">
                      <a:rPr lang="en-US" smtClean="0"/>
                      <a:pPr/>
                      <a:t>[VALUE]</a:t>
                    </a:fld>
                    <a:r>
                      <a:rPr lang="en-US" dirty="0"/>
                      <a:t> Days</a:t>
                    </a:r>
                  </a:p>
                </c:rich>
              </c:tx>
              <c:showLegendKey val="0"/>
              <c:showVal val="1"/>
              <c:showCatName val="0"/>
              <c:showSerName val="0"/>
              <c:showPercent val="0"/>
              <c:showBubbleSize val="0"/>
              <c:extLst>
                <c:ext xmlns:c15="http://schemas.microsoft.com/office/drawing/2012/chart" uri="{CE6537A1-D6FC-4f65-9D91-7224C49458BB}">
                  <c15:layout>
                    <c:manualLayout>
                      <c:w val="0.20107026795092134"/>
                      <c:h val="0.1576216933887859"/>
                    </c:manualLayout>
                  </c15:layout>
                  <c15:dlblFieldTable/>
                  <c15:showDataLabelsRange val="0"/>
                </c:ext>
                <c:ext xmlns:c16="http://schemas.microsoft.com/office/drawing/2014/chart" uri="{C3380CC4-5D6E-409C-BE32-E72D297353CC}">
                  <c16:uniqueId val="{00000000-4666-490E-872B-B9F6CAD4FAC9}"/>
                </c:ext>
              </c:extLst>
            </c:dLbl>
            <c:spPr>
              <a:noFill/>
              <a:ln>
                <a:noFill/>
              </a:ln>
              <a:effectLst/>
            </c:spPr>
            <c:txPr>
              <a:bodyPr rot="0" spcFirstLastPara="1" vertOverflow="ellipsis" vert="horz" wrap="square" lIns="38100" tIns="19050" rIns="38100" bIns="19050" anchor="ctr" anchorCtr="1">
                <a:spAutoFit/>
              </a:bodyPr>
              <a:lstStyle/>
              <a:p>
                <a:pPr>
                  <a:defRPr sz="17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Sheet3!$E$22:$G$22</c:f>
              <c:strCache>
                <c:ptCount val="2"/>
                <c:pt idx="0">
                  <c:v>Pilot Unit</c:v>
                </c:pt>
                <c:pt idx="1">
                  <c:v> Usual Care Units</c:v>
                </c:pt>
              </c:strCache>
            </c:strRef>
          </c:cat>
          <c:val>
            <c:numRef>
              <c:f>Sheet3!$E$23:$G$23</c:f>
              <c:numCache>
                <c:formatCode>General</c:formatCode>
                <c:ptCount val="3"/>
                <c:pt idx="0">
                  <c:v>-1.8</c:v>
                </c:pt>
                <c:pt idx="1">
                  <c:v>0.15</c:v>
                </c:pt>
              </c:numCache>
            </c:numRef>
          </c:val>
          <c:extLst>
            <c:ext xmlns:c16="http://schemas.microsoft.com/office/drawing/2014/chart" uri="{C3380CC4-5D6E-409C-BE32-E72D297353CC}">
              <c16:uniqueId val="{00000001-4666-490E-872B-B9F6CAD4FAC9}"/>
            </c:ext>
          </c:extLst>
        </c:ser>
        <c:dLbls>
          <c:showLegendKey val="0"/>
          <c:showVal val="0"/>
          <c:showCatName val="0"/>
          <c:showSerName val="0"/>
          <c:showPercent val="0"/>
          <c:showBubbleSize val="0"/>
        </c:dLbls>
        <c:gapWidth val="182"/>
        <c:axId val="1411113664"/>
        <c:axId val="1726843312"/>
      </c:barChart>
      <c:catAx>
        <c:axId val="1411113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crossAx val="1726843312"/>
        <c:crosses val="autoZero"/>
        <c:auto val="1"/>
        <c:lblAlgn val="ctr"/>
        <c:lblOffset val="100"/>
        <c:noMultiLvlLbl val="0"/>
      </c:catAx>
      <c:valAx>
        <c:axId val="1726843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111136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r>
              <a:rPr lang="en-US" dirty="0">
                <a:solidFill>
                  <a:schemeClr val="tx1"/>
                </a:solidFill>
              </a:rPr>
              <a:t>One-Year Direct Contribution Margin</a:t>
            </a:r>
          </a:p>
          <a:p>
            <a:pPr>
              <a:defRPr>
                <a:solidFill>
                  <a:schemeClr val="tx1"/>
                </a:solidFill>
              </a:defRPr>
            </a:pPr>
            <a:r>
              <a:rPr lang="en-US" dirty="0">
                <a:solidFill>
                  <a:schemeClr val="tx1"/>
                </a:solidFill>
              </a:rPr>
              <a:t>(Bed Back-Fills from LOS Changes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1010167341866937"/>
          <c:y val="8.7233922708906855E-2"/>
          <c:w val="0.68433302937462248"/>
          <c:h val="0.71191230552275486"/>
        </c:manualLayout>
      </c:layout>
      <c:barChart>
        <c:barDir val="bar"/>
        <c:grouping val="clustered"/>
        <c:varyColors val="0"/>
        <c:ser>
          <c:idx val="0"/>
          <c:order val="0"/>
          <c:tx>
            <c:strRef>
              <c:f>Sheet2!$C$11</c:f>
              <c:strCache>
                <c:ptCount val="1"/>
                <c:pt idx="0">
                  <c:v>Direct Contribution Margin</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75000"/>
                        <a:lumOff val="2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Sheet2!$D$10:$E$10</c:f>
              <c:strCache>
                <c:ptCount val="2"/>
                <c:pt idx="0">
                  <c:v>Pilot Unit</c:v>
                </c:pt>
                <c:pt idx="1">
                  <c:v>Usual Care Units</c:v>
                </c:pt>
              </c:strCache>
            </c:strRef>
          </c:cat>
          <c:val>
            <c:numRef>
              <c:f>Sheet2!$D$11:$E$11</c:f>
              <c:numCache>
                <c:formatCode>"$"#,##0_);[Red]\("$"#,##0\)</c:formatCode>
                <c:ptCount val="2"/>
                <c:pt idx="0">
                  <c:v>419343</c:v>
                </c:pt>
                <c:pt idx="1">
                  <c:v>-50492</c:v>
                </c:pt>
              </c:numCache>
            </c:numRef>
          </c:val>
          <c:extLst>
            <c:ext xmlns:c16="http://schemas.microsoft.com/office/drawing/2014/chart" uri="{C3380CC4-5D6E-409C-BE32-E72D297353CC}">
              <c16:uniqueId val="{00000000-4298-470D-AFE5-0133178E9EEE}"/>
            </c:ext>
          </c:extLst>
        </c:ser>
        <c:dLbls>
          <c:dLblPos val="inEnd"/>
          <c:showLegendKey val="0"/>
          <c:showVal val="1"/>
          <c:showCatName val="0"/>
          <c:showSerName val="0"/>
          <c:showPercent val="0"/>
          <c:showBubbleSize val="0"/>
        </c:dLbls>
        <c:gapWidth val="182"/>
        <c:axId val="1411321264"/>
        <c:axId val="1547617616"/>
      </c:barChart>
      <c:catAx>
        <c:axId val="1411321264"/>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547617616"/>
        <c:crosses val="autoZero"/>
        <c:auto val="1"/>
        <c:lblAlgn val="ctr"/>
        <c:lblOffset val="100"/>
        <c:noMultiLvlLbl val="0"/>
      </c:catAx>
      <c:valAx>
        <c:axId val="1547617616"/>
        <c:scaling>
          <c:orientation val="minMax"/>
        </c:scaling>
        <c:delete val="0"/>
        <c:axPos val="b"/>
        <c:majorGridlines>
          <c:spPr>
            <a:ln w="9525" cap="flat" cmpd="sng" algn="ctr">
              <a:solidFill>
                <a:schemeClr val="tx1">
                  <a:lumMod val="15000"/>
                  <a:lumOff val="85000"/>
                </a:schemeClr>
              </a:solidFill>
              <a:round/>
            </a:ln>
            <a:effectLst/>
          </c:spPr>
        </c:majorGridlines>
        <c:numFmt formatCode="&quot;$&quot;#,##0_);[Red]\(&quot;$&quot;#,##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113212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78AAC0-2314-C44C-80B6-94BC5ACA854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3DBAF96-902D-5C46-9029-1583D47EA33D}">
      <dgm:prSet/>
      <dgm:spPr/>
      <dgm:t>
        <a:bodyPr/>
        <a:lstStyle/>
        <a:p>
          <a:r>
            <a:rPr lang="en-US" dirty="0"/>
            <a:t>1 Psychiatrist</a:t>
          </a:r>
        </a:p>
      </dgm:t>
    </dgm:pt>
    <dgm:pt modelId="{234313E1-4EE5-924F-9CAF-193159EAF43C}" type="parTrans" cxnId="{9C926D25-8B04-444A-AAAC-B4B3D48EB894}">
      <dgm:prSet/>
      <dgm:spPr/>
      <dgm:t>
        <a:bodyPr/>
        <a:lstStyle/>
        <a:p>
          <a:endParaRPr lang="en-US"/>
        </a:p>
      </dgm:t>
    </dgm:pt>
    <dgm:pt modelId="{F55614AB-E38F-F140-AEC1-3186CC6E943E}" type="sibTrans" cxnId="{9C926D25-8B04-444A-AAAC-B4B3D48EB894}">
      <dgm:prSet/>
      <dgm:spPr/>
      <dgm:t>
        <a:bodyPr/>
        <a:lstStyle/>
        <a:p>
          <a:endParaRPr lang="en-US"/>
        </a:p>
      </dgm:t>
    </dgm:pt>
    <dgm:pt modelId="{B39984D4-A1BA-5047-9199-64F1FA5B4ED5}">
      <dgm:prSet/>
      <dgm:spPr/>
      <dgm:t>
        <a:bodyPr/>
        <a:lstStyle/>
        <a:p>
          <a:r>
            <a:rPr lang="en-US" dirty="0"/>
            <a:t>2 CNS</a:t>
          </a:r>
        </a:p>
      </dgm:t>
    </dgm:pt>
    <dgm:pt modelId="{7A919D46-EABE-3440-BA25-D02690A84E0A}" type="parTrans" cxnId="{9221AFEE-157D-0F45-8A1B-9498B2BE7B21}">
      <dgm:prSet/>
      <dgm:spPr/>
      <dgm:t>
        <a:bodyPr/>
        <a:lstStyle/>
        <a:p>
          <a:endParaRPr lang="en-US"/>
        </a:p>
      </dgm:t>
    </dgm:pt>
    <dgm:pt modelId="{4F2C0482-0440-5445-9E36-F6BC553CB6D6}" type="sibTrans" cxnId="{9221AFEE-157D-0F45-8A1B-9498B2BE7B21}">
      <dgm:prSet/>
      <dgm:spPr/>
      <dgm:t>
        <a:bodyPr/>
        <a:lstStyle/>
        <a:p>
          <a:endParaRPr lang="en-US"/>
        </a:p>
      </dgm:t>
    </dgm:pt>
    <dgm:pt modelId="{CCB1C9A9-A631-F349-B639-61EB5A118E2F}" type="pres">
      <dgm:prSet presAssocID="{D778AAC0-2314-C44C-80B6-94BC5ACA8541}" presName="hierChild1" presStyleCnt="0">
        <dgm:presLayoutVars>
          <dgm:orgChart val="1"/>
          <dgm:chPref val="1"/>
          <dgm:dir/>
          <dgm:animOne val="branch"/>
          <dgm:animLvl val="lvl"/>
          <dgm:resizeHandles/>
        </dgm:presLayoutVars>
      </dgm:prSet>
      <dgm:spPr/>
    </dgm:pt>
    <dgm:pt modelId="{E110A227-D08D-488C-828F-F76603C7AA29}" type="pres">
      <dgm:prSet presAssocID="{43DBAF96-902D-5C46-9029-1583D47EA33D}" presName="hierRoot1" presStyleCnt="0">
        <dgm:presLayoutVars>
          <dgm:hierBranch val="init"/>
        </dgm:presLayoutVars>
      </dgm:prSet>
      <dgm:spPr/>
    </dgm:pt>
    <dgm:pt modelId="{7C42F6DC-2FF5-4462-ADFC-9A13B8E8BD0C}" type="pres">
      <dgm:prSet presAssocID="{43DBAF96-902D-5C46-9029-1583D47EA33D}" presName="rootComposite1" presStyleCnt="0"/>
      <dgm:spPr/>
    </dgm:pt>
    <dgm:pt modelId="{E3DBA105-8CEA-43B6-9C7A-30FCFB1B8E7A}" type="pres">
      <dgm:prSet presAssocID="{43DBAF96-902D-5C46-9029-1583D47EA33D}" presName="rootText1" presStyleLbl="node0" presStyleIdx="0" presStyleCnt="2">
        <dgm:presLayoutVars>
          <dgm:chPref val="3"/>
        </dgm:presLayoutVars>
      </dgm:prSet>
      <dgm:spPr/>
    </dgm:pt>
    <dgm:pt modelId="{75AFF7BB-FC14-4484-BBDE-ECC1492F5D06}" type="pres">
      <dgm:prSet presAssocID="{43DBAF96-902D-5C46-9029-1583D47EA33D}" presName="rootConnector1" presStyleLbl="node1" presStyleIdx="0" presStyleCnt="0"/>
      <dgm:spPr/>
    </dgm:pt>
    <dgm:pt modelId="{B69E6D49-D0CE-4EC4-8C4C-09BAF4AE742E}" type="pres">
      <dgm:prSet presAssocID="{43DBAF96-902D-5C46-9029-1583D47EA33D}" presName="hierChild2" presStyleCnt="0"/>
      <dgm:spPr/>
    </dgm:pt>
    <dgm:pt modelId="{2C02CDB6-5113-42D2-80B5-D42130116FA0}" type="pres">
      <dgm:prSet presAssocID="{43DBAF96-902D-5C46-9029-1583D47EA33D}" presName="hierChild3" presStyleCnt="0"/>
      <dgm:spPr/>
    </dgm:pt>
    <dgm:pt modelId="{163A6252-85C8-4EE2-95E6-30FF3CD7FD80}" type="pres">
      <dgm:prSet presAssocID="{B39984D4-A1BA-5047-9199-64F1FA5B4ED5}" presName="hierRoot1" presStyleCnt="0">
        <dgm:presLayoutVars>
          <dgm:hierBranch val="init"/>
        </dgm:presLayoutVars>
      </dgm:prSet>
      <dgm:spPr/>
    </dgm:pt>
    <dgm:pt modelId="{F59DD392-51FC-47FC-9A59-6726CC547545}" type="pres">
      <dgm:prSet presAssocID="{B39984D4-A1BA-5047-9199-64F1FA5B4ED5}" presName="rootComposite1" presStyleCnt="0"/>
      <dgm:spPr/>
    </dgm:pt>
    <dgm:pt modelId="{34585157-DF2C-4A55-AAF3-F186B24915FB}" type="pres">
      <dgm:prSet presAssocID="{B39984D4-A1BA-5047-9199-64F1FA5B4ED5}" presName="rootText1" presStyleLbl="node0" presStyleIdx="1" presStyleCnt="2">
        <dgm:presLayoutVars>
          <dgm:chPref val="3"/>
        </dgm:presLayoutVars>
      </dgm:prSet>
      <dgm:spPr/>
    </dgm:pt>
    <dgm:pt modelId="{47413F84-EE64-4847-8DD2-4A0EC86B026B}" type="pres">
      <dgm:prSet presAssocID="{B39984D4-A1BA-5047-9199-64F1FA5B4ED5}" presName="rootConnector1" presStyleLbl="node1" presStyleIdx="0" presStyleCnt="0"/>
      <dgm:spPr/>
    </dgm:pt>
    <dgm:pt modelId="{29358528-2B11-4B3C-A592-244BEADBEB4E}" type="pres">
      <dgm:prSet presAssocID="{B39984D4-A1BA-5047-9199-64F1FA5B4ED5}" presName="hierChild2" presStyleCnt="0"/>
      <dgm:spPr/>
    </dgm:pt>
    <dgm:pt modelId="{B7F5F829-7506-46C5-8F11-E0FFE480EB38}" type="pres">
      <dgm:prSet presAssocID="{B39984D4-A1BA-5047-9199-64F1FA5B4ED5}" presName="hierChild3" presStyleCnt="0"/>
      <dgm:spPr/>
    </dgm:pt>
  </dgm:ptLst>
  <dgm:cxnLst>
    <dgm:cxn modelId="{9C926D25-8B04-444A-AAAC-B4B3D48EB894}" srcId="{D778AAC0-2314-C44C-80B6-94BC5ACA8541}" destId="{43DBAF96-902D-5C46-9029-1583D47EA33D}" srcOrd="0" destOrd="0" parTransId="{234313E1-4EE5-924F-9CAF-193159EAF43C}" sibTransId="{F55614AB-E38F-F140-AEC1-3186CC6E943E}"/>
    <dgm:cxn modelId="{27438754-E5AD-4CCF-8757-7968FEC61282}" type="presOf" srcId="{43DBAF96-902D-5C46-9029-1583D47EA33D}" destId="{75AFF7BB-FC14-4484-BBDE-ECC1492F5D06}" srcOrd="1" destOrd="0" presId="urn:microsoft.com/office/officeart/2005/8/layout/orgChart1"/>
    <dgm:cxn modelId="{4680A591-87B1-2441-9DA6-BCA50D32C15F}" type="presOf" srcId="{D778AAC0-2314-C44C-80B6-94BC5ACA8541}" destId="{CCB1C9A9-A631-F349-B639-61EB5A118E2F}" srcOrd="0" destOrd="0" presId="urn:microsoft.com/office/officeart/2005/8/layout/orgChart1"/>
    <dgm:cxn modelId="{1F834C9B-1FEF-4799-8B13-56009B017B30}" type="presOf" srcId="{B39984D4-A1BA-5047-9199-64F1FA5B4ED5}" destId="{47413F84-EE64-4847-8DD2-4A0EC86B026B}" srcOrd="1" destOrd="0" presId="urn:microsoft.com/office/officeart/2005/8/layout/orgChart1"/>
    <dgm:cxn modelId="{9265E69B-0796-42A3-8379-1613E9C0B648}" type="presOf" srcId="{43DBAF96-902D-5C46-9029-1583D47EA33D}" destId="{E3DBA105-8CEA-43B6-9C7A-30FCFB1B8E7A}" srcOrd="0" destOrd="0" presId="urn:microsoft.com/office/officeart/2005/8/layout/orgChart1"/>
    <dgm:cxn modelId="{74AB51A1-E85F-4D94-AA2D-0B4CFF6F186D}" type="presOf" srcId="{B39984D4-A1BA-5047-9199-64F1FA5B4ED5}" destId="{34585157-DF2C-4A55-AAF3-F186B24915FB}" srcOrd="0" destOrd="0" presId="urn:microsoft.com/office/officeart/2005/8/layout/orgChart1"/>
    <dgm:cxn modelId="{9221AFEE-157D-0F45-8A1B-9498B2BE7B21}" srcId="{D778AAC0-2314-C44C-80B6-94BC5ACA8541}" destId="{B39984D4-A1BA-5047-9199-64F1FA5B4ED5}" srcOrd="1" destOrd="0" parTransId="{7A919D46-EABE-3440-BA25-D02690A84E0A}" sibTransId="{4F2C0482-0440-5445-9E36-F6BC553CB6D6}"/>
    <dgm:cxn modelId="{331EA5DD-7A43-4B0A-AFD8-0A3EE1D25905}" type="presParOf" srcId="{CCB1C9A9-A631-F349-B639-61EB5A118E2F}" destId="{E110A227-D08D-488C-828F-F76603C7AA29}" srcOrd="0" destOrd="0" presId="urn:microsoft.com/office/officeart/2005/8/layout/orgChart1"/>
    <dgm:cxn modelId="{A7101470-19A6-4727-A197-2F4A8DAE5496}" type="presParOf" srcId="{E110A227-D08D-488C-828F-F76603C7AA29}" destId="{7C42F6DC-2FF5-4462-ADFC-9A13B8E8BD0C}" srcOrd="0" destOrd="0" presId="urn:microsoft.com/office/officeart/2005/8/layout/orgChart1"/>
    <dgm:cxn modelId="{4CDCE466-2589-4D16-BA15-337D89D1FE02}" type="presParOf" srcId="{7C42F6DC-2FF5-4462-ADFC-9A13B8E8BD0C}" destId="{E3DBA105-8CEA-43B6-9C7A-30FCFB1B8E7A}" srcOrd="0" destOrd="0" presId="urn:microsoft.com/office/officeart/2005/8/layout/orgChart1"/>
    <dgm:cxn modelId="{F52D7FF2-0F50-441E-B140-FFDA74F4D308}" type="presParOf" srcId="{7C42F6DC-2FF5-4462-ADFC-9A13B8E8BD0C}" destId="{75AFF7BB-FC14-4484-BBDE-ECC1492F5D06}" srcOrd="1" destOrd="0" presId="urn:microsoft.com/office/officeart/2005/8/layout/orgChart1"/>
    <dgm:cxn modelId="{1A8DE983-95D6-471C-B7CF-5779F37CB22A}" type="presParOf" srcId="{E110A227-D08D-488C-828F-F76603C7AA29}" destId="{B69E6D49-D0CE-4EC4-8C4C-09BAF4AE742E}" srcOrd="1" destOrd="0" presId="urn:microsoft.com/office/officeart/2005/8/layout/orgChart1"/>
    <dgm:cxn modelId="{51274497-E88D-453C-8209-1E6573797B16}" type="presParOf" srcId="{E110A227-D08D-488C-828F-F76603C7AA29}" destId="{2C02CDB6-5113-42D2-80B5-D42130116FA0}" srcOrd="2" destOrd="0" presId="urn:microsoft.com/office/officeart/2005/8/layout/orgChart1"/>
    <dgm:cxn modelId="{25DCB3EA-8DED-455E-9FC8-879D141B4D96}" type="presParOf" srcId="{CCB1C9A9-A631-F349-B639-61EB5A118E2F}" destId="{163A6252-85C8-4EE2-95E6-30FF3CD7FD80}" srcOrd="1" destOrd="0" presId="urn:microsoft.com/office/officeart/2005/8/layout/orgChart1"/>
    <dgm:cxn modelId="{32A8024D-FB29-4FCE-A471-37B6FADCD575}" type="presParOf" srcId="{163A6252-85C8-4EE2-95E6-30FF3CD7FD80}" destId="{F59DD392-51FC-47FC-9A59-6726CC547545}" srcOrd="0" destOrd="0" presId="urn:microsoft.com/office/officeart/2005/8/layout/orgChart1"/>
    <dgm:cxn modelId="{ADCC8885-E935-43B2-8F95-6BA808AAFE7A}" type="presParOf" srcId="{F59DD392-51FC-47FC-9A59-6726CC547545}" destId="{34585157-DF2C-4A55-AAF3-F186B24915FB}" srcOrd="0" destOrd="0" presId="urn:microsoft.com/office/officeart/2005/8/layout/orgChart1"/>
    <dgm:cxn modelId="{C1297397-D84E-43E4-A019-44F2669577A0}" type="presParOf" srcId="{F59DD392-51FC-47FC-9A59-6726CC547545}" destId="{47413F84-EE64-4847-8DD2-4A0EC86B026B}" srcOrd="1" destOrd="0" presId="urn:microsoft.com/office/officeart/2005/8/layout/orgChart1"/>
    <dgm:cxn modelId="{AEDB0ECC-75E3-488B-99AC-C50E7DBED96B}" type="presParOf" srcId="{163A6252-85C8-4EE2-95E6-30FF3CD7FD80}" destId="{29358528-2B11-4B3C-A592-244BEADBEB4E}" srcOrd="1" destOrd="0" presId="urn:microsoft.com/office/officeart/2005/8/layout/orgChart1"/>
    <dgm:cxn modelId="{EA195321-E045-4C79-8C88-7465127FC449}" type="presParOf" srcId="{163A6252-85C8-4EE2-95E6-30FF3CD7FD80}" destId="{B7F5F829-7506-46C5-8F11-E0FFE480EB38}"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4AA5005-72D3-4411-98D7-D0F5FDEEF5B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A8A13DD-6CAC-4F3E-AEA8-FCB0474B0233}">
      <dgm:prSet/>
      <dgm:spPr/>
      <dgm:t>
        <a:bodyPr/>
        <a:lstStyle/>
        <a:p>
          <a:r>
            <a:rPr lang="en-US" dirty="0"/>
            <a:t>Director of Psychology</a:t>
          </a:r>
        </a:p>
      </dgm:t>
    </dgm:pt>
    <dgm:pt modelId="{31EBFEB1-A18F-4842-BF31-D4E14F849633}" type="parTrans" cxnId="{2FB842FA-91FC-404B-B022-6C05D94FD9F7}">
      <dgm:prSet/>
      <dgm:spPr/>
      <dgm:t>
        <a:bodyPr/>
        <a:lstStyle/>
        <a:p>
          <a:endParaRPr lang="en-US"/>
        </a:p>
      </dgm:t>
    </dgm:pt>
    <dgm:pt modelId="{208B0581-C1D7-4FF8-880E-5FF3DC6B94F1}" type="sibTrans" cxnId="{2FB842FA-91FC-404B-B022-6C05D94FD9F7}">
      <dgm:prSet/>
      <dgm:spPr/>
      <dgm:t>
        <a:bodyPr/>
        <a:lstStyle/>
        <a:p>
          <a:endParaRPr lang="en-US"/>
        </a:p>
      </dgm:t>
    </dgm:pt>
    <dgm:pt modelId="{02A93F16-EE3D-4EE3-9E7C-7D13E4C24CDE}">
      <dgm:prSet/>
      <dgm:spPr/>
      <dgm:t>
        <a:bodyPr/>
        <a:lstStyle/>
        <a:p>
          <a:r>
            <a:rPr lang="en-US" dirty="0"/>
            <a:t>Director of CL</a:t>
          </a:r>
        </a:p>
      </dgm:t>
    </dgm:pt>
    <dgm:pt modelId="{2165F46B-2042-4185-BC8D-45806D9BA390}" type="parTrans" cxnId="{451DC191-186F-4577-8832-DD85B2F96C14}">
      <dgm:prSet/>
      <dgm:spPr/>
      <dgm:t>
        <a:bodyPr/>
        <a:lstStyle/>
        <a:p>
          <a:endParaRPr lang="en-US"/>
        </a:p>
      </dgm:t>
    </dgm:pt>
    <dgm:pt modelId="{9B0B1760-317D-4184-8818-887877ADF5F4}" type="sibTrans" cxnId="{451DC191-186F-4577-8832-DD85B2F96C14}">
      <dgm:prSet/>
      <dgm:spPr/>
      <dgm:t>
        <a:bodyPr/>
        <a:lstStyle/>
        <a:p>
          <a:endParaRPr lang="en-US"/>
        </a:p>
      </dgm:t>
    </dgm:pt>
    <dgm:pt modelId="{8840E280-7A94-4E03-BB50-D6743C4B54D9}">
      <dgm:prSet/>
      <dgm:spPr/>
      <dgm:t>
        <a:bodyPr/>
        <a:lstStyle/>
        <a:p>
          <a:r>
            <a:rPr lang="en-US" dirty="0"/>
            <a:t>1 Psychologist</a:t>
          </a:r>
        </a:p>
      </dgm:t>
    </dgm:pt>
    <dgm:pt modelId="{9F607EF4-B7F9-4570-B85E-A641312FF68C}" type="parTrans" cxnId="{D1327F66-732D-4D42-BA09-16AAAEC4A591}">
      <dgm:prSet/>
      <dgm:spPr/>
      <dgm:t>
        <a:bodyPr/>
        <a:lstStyle/>
        <a:p>
          <a:endParaRPr lang="en-US"/>
        </a:p>
      </dgm:t>
    </dgm:pt>
    <dgm:pt modelId="{A3B9D4DC-BCF3-41E8-9C95-D86F8A076680}" type="sibTrans" cxnId="{D1327F66-732D-4D42-BA09-16AAAEC4A591}">
      <dgm:prSet/>
      <dgm:spPr/>
      <dgm:t>
        <a:bodyPr/>
        <a:lstStyle/>
        <a:p>
          <a:endParaRPr lang="en-US"/>
        </a:p>
      </dgm:t>
    </dgm:pt>
    <dgm:pt modelId="{C9BF129E-3CE0-4499-AA02-6E6CD7983EFD}">
      <dgm:prSet/>
      <dgm:spPr/>
      <dgm:t>
        <a:bodyPr/>
        <a:lstStyle/>
        <a:p>
          <a:r>
            <a:rPr lang="en-US"/>
            <a:t>2 Psychiatrists</a:t>
          </a:r>
        </a:p>
      </dgm:t>
    </dgm:pt>
    <dgm:pt modelId="{121F1B87-383C-4A92-89F3-ECD4C8EB3FD8}" type="parTrans" cxnId="{765F6B3F-80DB-48D3-8646-B6300BAD5636}">
      <dgm:prSet/>
      <dgm:spPr/>
      <dgm:t>
        <a:bodyPr/>
        <a:lstStyle/>
        <a:p>
          <a:endParaRPr lang="en-US"/>
        </a:p>
      </dgm:t>
    </dgm:pt>
    <dgm:pt modelId="{E7D45CF2-8853-4F4C-B032-C3A5F8FE4C8D}" type="sibTrans" cxnId="{765F6B3F-80DB-48D3-8646-B6300BAD5636}">
      <dgm:prSet/>
      <dgm:spPr/>
      <dgm:t>
        <a:bodyPr/>
        <a:lstStyle/>
        <a:p>
          <a:endParaRPr lang="en-US"/>
        </a:p>
      </dgm:t>
    </dgm:pt>
    <dgm:pt modelId="{9E7B55CE-1599-436F-97EB-43C3E8EB99E6}">
      <dgm:prSet/>
      <dgm:spPr/>
      <dgm:t>
        <a:bodyPr/>
        <a:lstStyle/>
        <a:p>
          <a:r>
            <a:rPr lang="en-US" dirty="0"/>
            <a:t>2 Proactive Psychiatrists</a:t>
          </a:r>
        </a:p>
      </dgm:t>
    </dgm:pt>
    <dgm:pt modelId="{E47562D8-4462-4525-9E26-032791207BBB}" type="parTrans" cxnId="{3063DEAA-85AF-45B5-A094-B8F75A0705CD}">
      <dgm:prSet/>
      <dgm:spPr/>
      <dgm:t>
        <a:bodyPr/>
        <a:lstStyle/>
        <a:p>
          <a:endParaRPr lang="en-US"/>
        </a:p>
      </dgm:t>
    </dgm:pt>
    <dgm:pt modelId="{C6276312-AB4D-40F5-B40A-35CD5D49A880}" type="sibTrans" cxnId="{3063DEAA-85AF-45B5-A094-B8F75A0705CD}">
      <dgm:prSet/>
      <dgm:spPr/>
      <dgm:t>
        <a:bodyPr/>
        <a:lstStyle/>
        <a:p>
          <a:endParaRPr lang="en-US"/>
        </a:p>
      </dgm:t>
    </dgm:pt>
    <dgm:pt modelId="{D2EB40D8-CF1A-483C-AD59-CFF594F95340}">
      <dgm:prSet/>
      <dgm:spPr/>
      <dgm:t>
        <a:bodyPr/>
        <a:lstStyle/>
        <a:p>
          <a:r>
            <a:rPr lang="en-US" dirty="0"/>
            <a:t>1 CNS</a:t>
          </a:r>
        </a:p>
      </dgm:t>
    </dgm:pt>
    <dgm:pt modelId="{829F7C02-0EE9-45D2-AFEB-71C7E26FDD18}" type="parTrans" cxnId="{37F20F05-7D37-44FB-BFB1-E21B116387D5}">
      <dgm:prSet/>
      <dgm:spPr/>
      <dgm:t>
        <a:bodyPr/>
        <a:lstStyle/>
        <a:p>
          <a:endParaRPr lang="en-US"/>
        </a:p>
      </dgm:t>
    </dgm:pt>
    <dgm:pt modelId="{11128B9F-9709-4D1D-908D-4D0EAAFC8C98}" type="sibTrans" cxnId="{37F20F05-7D37-44FB-BFB1-E21B116387D5}">
      <dgm:prSet/>
      <dgm:spPr/>
      <dgm:t>
        <a:bodyPr/>
        <a:lstStyle/>
        <a:p>
          <a:endParaRPr lang="en-US"/>
        </a:p>
      </dgm:t>
    </dgm:pt>
    <dgm:pt modelId="{7703C0BE-F481-4A2C-AACD-1D3730F338D6}">
      <dgm:prSet/>
      <dgm:spPr>
        <a:solidFill>
          <a:schemeClr val="accent2"/>
        </a:solidFill>
      </dgm:spPr>
      <dgm:t>
        <a:bodyPr/>
        <a:lstStyle/>
        <a:p>
          <a:r>
            <a:rPr lang="en-US" dirty="0"/>
            <a:t>Director of Psych. SW</a:t>
          </a:r>
        </a:p>
      </dgm:t>
    </dgm:pt>
    <dgm:pt modelId="{E5ADBAD3-18E9-4D69-BCD1-176C2335F29D}" type="parTrans" cxnId="{E7B16EF1-F408-4C94-A81D-E6AA5F96B9AF}">
      <dgm:prSet/>
      <dgm:spPr/>
      <dgm:t>
        <a:bodyPr/>
        <a:lstStyle/>
        <a:p>
          <a:endParaRPr lang="en-US"/>
        </a:p>
      </dgm:t>
    </dgm:pt>
    <dgm:pt modelId="{E20D49AC-6948-4517-8639-A981A9B1E86C}" type="sibTrans" cxnId="{E7B16EF1-F408-4C94-A81D-E6AA5F96B9AF}">
      <dgm:prSet/>
      <dgm:spPr/>
      <dgm:t>
        <a:bodyPr/>
        <a:lstStyle/>
        <a:p>
          <a:endParaRPr lang="en-US"/>
        </a:p>
      </dgm:t>
    </dgm:pt>
    <dgm:pt modelId="{E7BA616D-F520-4957-9960-250DA2BB3E94}">
      <dgm:prSet/>
      <dgm:spPr/>
      <dgm:t>
        <a:bodyPr/>
        <a:lstStyle/>
        <a:p>
          <a:r>
            <a:rPr lang="en-US"/>
            <a:t>2 Proactive NPs</a:t>
          </a:r>
          <a:endParaRPr lang="en-US" dirty="0"/>
        </a:p>
      </dgm:t>
    </dgm:pt>
    <dgm:pt modelId="{2F053F33-00EC-4BE9-BBBE-1BCBF37C496C}" type="parTrans" cxnId="{F5DF8C60-4AAB-42CA-9BE8-BF2DCDDBB9CF}">
      <dgm:prSet/>
      <dgm:spPr/>
      <dgm:t>
        <a:bodyPr/>
        <a:lstStyle/>
        <a:p>
          <a:endParaRPr lang="en-US"/>
        </a:p>
      </dgm:t>
    </dgm:pt>
    <dgm:pt modelId="{16EA7532-1199-4A7D-851D-43471A43C4F6}" type="sibTrans" cxnId="{F5DF8C60-4AAB-42CA-9BE8-BF2DCDDBB9CF}">
      <dgm:prSet/>
      <dgm:spPr/>
      <dgm:t>
        <a:bodyPr/>
        <a:lstStyle/>
        <a:p>
          <a:endParaRPr lang="en-US"/>
        </a:p>
      </dgm:t>
    </dgm:pt>
    <dgm:pt modelId="{7F82D237-EF36-471C-9FD1-3B4C73ABB018}">
      <dgm:prSet/>
      <dgm:spPr>
        <a:solidFill>
          <a:schemeClr val="accent2"/>
        </a:solidFill>
      </dgm:spPr>
      <dgm:t>
        <a:bodyPr/>
        <a:lstStyle/>
        <a:p>
          <a:r>
            <a:rPr lang="en-US" dirty="0"/>
            <a:t>2 C-L Social Workers</a:t>
          </a:r>
        </a:p>
      </dgm:t>
    </dgm:pt>
    <dgm:pt modelId="{323E573A-EDD4-416F-BF6F-DBF198AE796D}" type="parTrans" cxnId="{0CD4AC79-CEE2-4DC5-9845-6AF394CA5AD8}">
      <dgm:prSet/>
      <dgm:spPr/>
      <dgm:t>
        <a:bodyPr/>
        <a:lstStyle/>
        <a:p>
          <a:endParaRPr lang="en-US"/>
        </a:p>
      </dgm:t>
    </dgm:pt>
    <dgm:pt modelId="{2C6FA563-6E7E-4BE6-A621-27D9B27ADB06}" type="sibTrans" cxnId="{0CD4AC79-CEE2-4DC5-9845-6AF394CA5AD8}">
      <dgm:prSet/>
      <dgm:spPr/>
      <dgm:t>
        <a:bodyPr/>
        <a:lstStyle/>
        <a:p>
          <a:endParaRPr lang="en-US"/>
        </a:p>
      </dgm:t>
    </dgm:pt>
    <dgm:pt modelId="{248323B3-34D2-4C88-9A08-6E4A488B464E}" type="pres">
      <dgm:prSet presAssocID="{14AA5005-72D3-4411-98D7-D0F5FDEEF5B3}" presName="hierChild1" presStyleCnt="0">
        <dgm:presLayoutVars>
          <dgm:orgChart val="1"/>
          <dgm:chPref val="1"/>
          <dgm:dir/>
          <dgm:animOne val="branch"/>
          <dgm:animLvl val="lvl"/>
          <dgm:resizeHandles/>
        </dgm:presLayoutVars>
      </dgm:prSet>
      <dgm:spPr/>
    </dgm:pt>
    <dgm:pt modelId="{8497B439-6956-4BF8-B77F-458E7384B930}" type="pres">
      <dgm:prSet presAssocID="{DA8A13DD-6CAC-4F3E-AEA8-FCB0474B0233}" presName="hierRoot1" presStyleCnt="0">
        <dgm:presLayoutVars>
          <dgm:hierBranch val="init"/>
        </dgm:presLayoutVars>
      </dgm:prSet>
      <dgm:spPr/>
    </dgm:pt>
    <dgm:pt modelId="{DA32D05F-63D4-422D-96F2-F330166D5E1D}" type="pres">
      <dgm:prSet presAssocID="{DA8A13DD-6CAC-4F3E-AEA8-FCB0474B0233}" presName="rootComposite1" presStyleCnt="0"/>
      <dgm:spPr/>
    </dgm:pt>
    <dgm:pt modelId="{150DEF70-248E-4373-8E42-A1AD07744746}" type="pres">
      <dgm:prSet presAssocID="{DA8A13DD-6CAC-4F3E-AEA8-FCB0474B0233}" presName="rootText1" presStyleLbl="node0" presStyleIdx="0" presStyleCnt="3">
        <dgm:presLayoutVars>
          <dgm:chPref val="3"/>
        </dgm:presLayoutVars>
      </dgm:prSet>
      <dgm:spPr/>
    </dgm:pt>
    <dgm:pt modelId="{5B0E8A03-48FC-4FF7-AEC0-386ED77A236E}" type="pres">
      <dgm:prSet presAssocID="{DA8A13DD-6CAC-4F3E-AEA8-FCB0474B0233}" presName="rootConnector1" presStyleLbl="node1" presStyleIdx="0" presStyleCnt="0"/>
      <dgm:spPr/>
    </dgm:pt>
    <dgm:pt modelId="{70B3E24D-24D7-4369-B894-F3D580847C4A}" type="pres">
      <dgm:prSet presAssocID="{DA8A13DD-6CAC-4F3E-AEA8-FCB0474B0233}" presName="hierChild2" presStyleCnt="0"/>
      <dgm:spPr/>
    </dgm:pt>
    <dgm:pt modelId="{0F8AB445-B62E-41BF-9EB7-924A3C49F113}" type="pres">
      <dgm:prSet presAssocID="{DA8A13DD-6CAC-4F3E-AEA8-FCB0474B0233}" presName="hierChild3" presStyleCnt="0"/>
      <dgm:spPr/>
    </dgm:pt>
    <dgm:pt modelId="{3719A8CE-9E06-4FA3-90A2-7D270FFB9872}" type="pres">
      <dgm:prSet presAssocID="{02A93F16-EE3D-4EE3-9E7C-7D13E4C24CDE}" presName="hierRoot1" presStyleCnt="0">
        <dgm:presLayoutVars>
          <dgm:hierBranch val="init"/>
        </dgm:presLayoutVars>
      </dgm:prSet>
      <dgm:spPr/>
    </dgm:pt>
    <dgm:pt modelId="{92845632-17C5-43F9-8AC5-04B0174F016C}" type="pres">
      <dgm:prSet presAssocID="{02A93F16-EE3D-4EE3-9E7C-7D13E4C24CDE}" presName="rootComposite1" presStyleCnt="0"/>
      <dgm:spPr/>
    </dgm:pt>
    <dgm:pt modelId="{1596774B-7F56-43A7-8B5D-16A5EC72CD79}" type="pres">
      <dgm:prSet presAssocID="{02A93F16-EE3D-4EE3-9E7C-7D13E4C24CDE}" presName="rootText1" presStyleLbl="node0" presStyleIdx="1" presStyleCnt="3">
        <dgm:presLayoutVars>
          <dgm:chPref val="3"/>
        </dgm:presLayoutVars>
      </dgm:prSet>
      <dgm:spPr/>
    </dgm:pt>
    <dgm:pt modelId="{63484377-645B-40D2-B84A-1033BAC46162}" type="pres">
      <dgm:prSet presAssocID="{02A93F16-EE3D-4EE3-9E7C-7D13E4C24CDE}" presName="rootConnector1" presStyleLbl="node1" presStyleIdx="0" presStyleCnt="0"/>
      <dgm:spPr/>
    </dgm:pt>
    <dgm:pt modelId="{D3E8FF17-B629-416D-A05A-83D9EE067DFE}" type="pres">
      <dgm:prSet presAssocID="{02A93F16-EE3D-4EE3-9E7C-7D13E4C24CDE}" presName="hierChild2" presStyleCnt="0"/>
      <dgm:spPr/>
    </dgm:pt>
    <dgm:pt modelId="{20F5E87C-9FE1-4964-BBA6-73598EAF613C}" type="pres">
      <dgm:prSet presAssocID="{9F607EF4-B7F9-4570-B85E-A641312FF68C}" presName="Name37" presStyleLbl="parChTrans1D2" presStyleIdx="0" presStyleCnt="6"/>
      <dgm:spPr/>
    </dgm:pt>
    <dgm:pt modelId="{C8FBDC0A-D21B-461E-A312-8D9DC83B720A}" type="pres">
      <dgm:prSet presAssocID="{8840E280-7A94-4E03-BB50-D6743C4B54D9}" presName="hierRoot2" presStyleCnt="0">
        <dgm:presLayoutVars>
          <dgm:hierBranch val="init"/>
        </dgm:presLayoutVars>
      </dgm:prSet>
      <dgm:spPr/>
    </dgm:pt>
    <dgm:pt modelId="{B5E8A6BF-5A70-4824-A9F7-1E092F5B53B5}" type="pres">
      <dgm:prSet presAssocID="{8840E280-7A94-4E03-BB50-D6743C4B54D9}" presName="rootComposite" presStyleCnt="0"/>
      <dgm:spPr/>
    </dgm:pt>
    <dgm:pt modelId="{8CF11301-7110-4446-B441-E88CC90F852B}" type="pres">
      <dgm:prSet presAssocID="{8840E280-7A94-4E03-BB50-D6743C4B54D9}" presName="rootText" presStyleLbl="node2" presStyleIdx="0" presStyleCnt="6">
        <dgm:presLayoutVars>
          <dgm:chPref val="3"/>
        </dgm:presLayoutVars>
      </dgm:prSet>
      <dgm:spPr/>
    </dgm:pt>
    <dgm:pt modelId="{8CF2187C-760B-4266-AB3F-5FA6C3324789}" type="pres">
      <dgm:prSet presAssocID="{8840E280-7A94-4E03-BB50-D6743C4B54D9}" presName="rootConnector" presStyleLbl="node2" presStyleIdx="0" presStyleCnt="6"/>
      <dgm:spPr/>
    </dgm:pt>
    <dgm:pt modelId="{18545905-D828-4800-AAA8-8A22237EDB58}" type="pres">
      <dgm:prSet presAssocID="{8840E280-7A94-4E03-BB50-D6743C4B54D9}" presName="hierChild4" presStyleCnt="0"/>
      <dgm:spPr/>
    </dgm:pt>
    <dgm:pt modelId="{C022310A-EE1D-4A17-9715-86F242FD42F0}" type="pres">
      <dgm:prSet presAssocID="{8840E280-7A94-4E03-BB50-D6743C4B54D9}" presName="hierChild5" presStyleCnt="0"/>
      <dgm:spPr/>
    </dgm:pt>
    <dgm:pt modelId="{8479F1CA-50F4-4608-8435-D55820AB63D0}" type="pres">
      <dgm:prSet presAssocID="{121F1B87-383C-4A92-89F3-ECD4C8EB3FD8}" presName="Name37" presStyleLbl="parChTrans1D2" presStyleIdx="1" presStyleCnt="6"/>
      <dgm:spPr/>
    </dgm:pt>
    <dgm:pt modelId="{AC36D17E-C99B-48B0-A55A-B91C46062974}" type="pres">
      <dgm:prSet presAssocID="{C9BF129E-3CE0-4499-AA02-6E6CD7983EFD}" presName="hierRoot2" presStyleCnt="0">
        <dgm:presLayoutVars>
          <dgm:hierBranch val="init"/>
        </dgm:presLayoutVars>
      </dgm:prSet>
      <dgm:spPr/>
    </dgm:pt>
    <dgm:pt modelId="{FB74E8D2-0CDD-4DAB-B489-FBA764075A42}" type="pres">
      <dgm:prSet presAssocID="{C9BF129E-3CE0-4499-AA02-6E6CD7983EFD}" presName="rootComposite" presStyleCnt="0"/>
      <dgm:spPr/>
    </dgm:pt>
    <dgm:pt modelId="{7CE5538B-815C-486D-8071-873533A426DC}" type="pres">
      <dgm:prSet presAssocID="{C9BF129E-3CE0-4499-AA02-6E6CD7983EFD}" presName="rootText" presStyleLbl="node2" presStyleIdx="1" presStyleCnt="6">
        <dgm:presLayoutVars>
          <dgm:chPref val="3"/>
        </dgm:presLayoutVars>
      </dgm:prSet>
      <dgm:spPr/>
    </dgm:pt>
    <dgm:pt modelId="{F834A9AE-4D92-4FB8-93CF-23EB014C2644}" type="pres">
      <dgm:prSet presAssocID="{C9BF129E-3CE0-4499-AA02-6E6CD7983EFD}" presName="rootConnector" presStyleLbl="node2" presStyleIdx="1" presStyleCnt="6"/>
      <dgm:spPr/>
    </dgm:pt>
    <dgm:pt modelId="{3BD09CDE-3755-4071-8967-E6EE11EDA326}" type="pres">
      <dgm:prSet presAssocID="{C9BF129E-3CE0-4499-AA02-6E6CD7983EFD}" presName="hierChild4" presStyleCnt="0"/>
      <dgm:spPr/>
    </dgm:pt>
    <dgm:pt modelId="{DBA33A31-8F3A-4E8C-A475-75D8235C4BE7}" type="pres">
      <dgm:prSet presAssocID="{C9BF129E-3CE0-4499-AA02-6E6CD7983EFD}" presName="hierChild5" presStyleCnt="0"/>
      <dgm:spPr/>
    </dgm:pt>
    <dgm:pt modelId="{DA45F7C5-FA75-485E-B8B9-CE53203099E2}" type="pres">
      <dgm:prSet presAssocID="{E47562D8-4462-4525-9E26-032791207BBB}" presName="Name37" presStyleLbl="parChTrans1D2" presStyleIdx="2" presStyleCnt="6"/>
      <dgm:spPr/>
    </dgm:pt>
    <dgm:pt modelId="{EC0E6AE7-4A52-478F-839C-38D3C9B20D1B}" type="pres">
      <dgm:prSet presAssocID="{9E7B55CE-1599-436F-97EB-43C3E8EB99E6}" presName="hierRoot2" presStyleCnt="0">
        <dgm:presLayoutVars>
          <dgm:hierBranch val="init"/>
        </dgm:presLayoutVars>
      </dgm:prSet>
      <dgm:spPr/>
    </dgm:pt>
    <dgm:pt modelId="{D9AE768A-1429-42A0-B8F6-AD7FE817B9BE}" type="pres">
      <dgm:prSet presAssocID="{9E7B55CE-1599-436F-97EB-43C3E8EB99E6}" presName="rootComposite" presStyleCnt="0"/>
      <dgm:spPr/>
    </dgm:pt>
    <dgm:pt modelId="{E98CD739-C3D8-4F80-B114-73C6C430A392}" type="pres">
      <dgm:prSet presAssocID="{9E7B55CE-1599-436F-97EB-43C3E8EB99E6}" presName="rootText" presStyleLbl="node2" presStyleIdx="2" presStyleCnt="6">
        <dgm:presLayoutVars>
          <dgm:chPref val="3"/>
        </dgm:presLayoutVars>
      </dgm:prSet>
      <dgm:spPr/>
    </dgm:pt>
    <dgm:pt modelId="{DB9FA4E7-4970-467B-9455-3484C1896081}" type="pres">
      <dgm:prSet presAssocID="{9E7B55CE-1599-436F-97EB-43C3E8EB99E6}" presName="rootConnector" presStyleLbl="node2" presStyleIdx="2" presStyleCnt="6"/>
      <dgm:spPr/>
    </dgm:pt>
    <dgm:pt modelId="{4D71E444-BD58-4A19-B029-8C974562EA3C}" type="pres">
      <dgm:prSet presAssocID="{9E7B55CE-1599-436F-97EB-43C3E8EB99E6}" presName="hierChild4" presStyleCnt="0"/>
      <dgm:spPr/>
    </dgm:pt>
    <dgm:pt modelId="{71507FCD-454A-4FC7-9FF0-12BDD9139C36}" type="pres">
      <dgm:prSet presAssocID="{9E7B55CE-1599-436F-97EB-43C3E8EB99E6}" presName="hierChild5" presStyleCnt="0"/>
      <dgm:spPr/>
    </dgm:pt>
    <dgm:pt modelId="{E78C8D22-E98A-4622-B275-7807C6936D47}" type="pres">
      <dgm:prSet presAssocID="{2F053F33-00EC-4BE9-BBBE-1BCBF37C496C}" presName="Name37" presStyleLbl="parChTrans1D2" presStyleIdx="3" presStyleCnt="6"/>
      <dgm:spPr/>
    </dgm:pt>
    <dgm:pt modelId="{9408B582-52C3-48B9-8CC6-44DABFC962C1}" type="pres">
      <dgm:prSet presAssocID="{E7BA616D-F520-4957-9960-250DA2BB3E94}" presName="hierRoot2" presStyleCnt="0">
        <dgm:presLayoutVars>
          <dgm:hierBranch val="init"/>
        </dgm:presLayoutVars>
      </dgm:prSet>
      <dgm:spPr/>
    </dgm:pt>
    <dgm:pt modelId="{74B484D3-2C62-4CE0-81B9-5AC8D267D4E9}" type="pres">
      <dgm:prSet presAssocID="{E7BA616D-F520-4957-9960-250DA2BB3E94}" presName="rootComposite" presStyleCnt="0"/>
      <dgm:spPr/>
    </dgm:pt>
    <dgm:pt modelId="{D8082C78-F01C-4155-B17E-F91FE43774D1}" type="pres">
      <dgm:prSet presAssocID="{E7BA616D-F520-4957-9960-250DA2BB3E94}" presName="rootText" presStyleLbl="node2" presStyleIdx="3" presStyleCnt="6">
        <dgm:presLayoutVars>
          <dgm:chPref val="3"/>
        </dgm:presLayoutVars>
      </dgm:prSet>
      <dgm:spPr/>
    </dgm:pt>
    <dgm:pt modelId="{113FB761-82E8-43DC-915E-501724C832EE}" type="pres">
      <dgm:prSet presAssocID="{E7BA616D-F520-4957-9960-250DA2BB3E94}" presName="rootConnector" presStyleLbl="node2" presStyleIdx="3" presStyleCnt="6"/>
      <dgm:spPr/>
    </dgm:pt>
    <dgm:pt modelId="{D8F4EAEA-3D88-4C4A-BB77-13B2B42963CF}" type="pres">
      <dgm:prSet presAssocID="{E7BA616D-F520-4957-9960-250DA2BB3E94}" presName="hierChild4" presStyleCnt="0"/>
      <dgm:spPr/>
    </dgm:pt>
    <dgm:pt modelId="{BF85C412-8E8B-4E13-948C-66FCF9D27787}" type="pres">
      <dgm:prSet presAssocID="{E7BA616D-F520-4957-9960-250DA2BB3E94}" presName="hierChild5" presStyleCnt="0"/>
      <dgm:spPr/>
    </dgm:pt>
    <dgm:pt modelId="{C583FB95-C76C-4045-9373-3BB0B4F2D201}" type="pres">
      <dgm:prSet presAssocID="{829F7C02-0EE9-45D2-AFEB-71C7E26FDD18}" presName="Name37" presStyleLbl="parChTrans1D2" presStyleIdx="4" presStyleCnt="6"/>
      <dgm:spPr/>
    </dgm:pt>
    <dgm:pt modelId="{994C3810-D365-4F14-B615-3DEFBD9DE614}" type="pres">
      <dgm:prSet presAssocID="{D2EB40D8-CF1A-483C-AD59-CFF594F95340}" presName="hierRoot2" presStyleCnt="0">
        <dgm:presLayoutVars>
          <dgm:hierBranch val="init"/>
        </dgm:presLayoutVars>
      </dgm:prSet>
      <dgm:spPr/>
    </dgm:pt>
    <dgm:pt modelId="{62E245F0-3C21-4F31-A061-6EB7566D2478}" type="pres">
      <dgm:prSet presAssocID="{D2EB40D8-CF1A-483C-AD59-CFF594F95340}" presName="rootComposite" presStyleCnt="0"/>
      <dgm:spPr/>
    </dgm:pt>
    <dgm:pt modelId="{33292B4C-3B02-4005-B7F2-F9B4EA78EC84}" type="pres">
      <dgm:prSet presAssocID="{D2EB40D8-CF1A-483C-AD59-CFF594F95340}" presName="rootText" presStyleLbl="node2" presStyleIdx="4" presStyleCnt="6">
        <dgm:presLayoutVars>
          <dgm:chPref val="3"/>
        </dgm:presLayoutVars>
      </dgm:prSet>
      <dgm:spPr/>
    </dgm:pt>
    <dgm:pt modelId="{C9F0399A-32B9-49D2-AA25-5588493C4F50}" type="pres">
      <dgm:prSet presAssocID="{D2EB40D8-CF1A-483C-AD59-CFF594F95340}" presName="rootConnector" presStyleLbl="node2" presStyleIdx="4" presStyleCnt="6"/>
      <dgm:spPr/>
    </dgm:pt>
    <dgm:pt modelId="{43037895-16EE-468A-9B67-4852DD3F087D}" type="pres">
      <dgm:prSet presAssocID="{D2EB40D8-CF1A-483C-AD59-CFF594F95340}" presName="hierChild4" presStyleCnt="0"/>
      <dgm:spPr/>
    </dgm:pt>
    <dgm:pt modelId="{0988FA9A-68A7-4F25-9DD7-A2361D5665F6}" type="pres">
      <dgm:prSet presAssocID="{D2EB40D8-CF1A-483C-AD59-CFF594F95340}" presName="hierChild5" presStyleCnt="0"/>
      <dgm:spPr/>
    </dgm:pt>
    <dgm:pt modelId="{64E63E26-D902-4526-863D-4F4101F73795}" type="pres">
      <dgm:prSet presAssocID="{02A93F16-EE3D-4EE3-9E7C-7D13E4C24CDE}" presName="hierChild3" presStyleCnt="0"/>
      <dgm:spPr/>
    </dgm:pt>
    <dgm:pt modelId="{8F1E1B11-8E8F-464D-9ED0-8A73FED73CAF}" type="pres">
      <dgm:prSet presAssocID="{7703C0BE-F481-4A2C-AACD-1D3730F338D6}" presName="hierRoot1" presStyleCnt="0">
        <dgm:presLayoutVars>
          <dgm:hierBranch val="init"/>
        </dgm:presLayoutVars>
      </dgm:prSet>
      <dgm:spPr/>
    </dgm:pt>
    <dgm:pt modelId="{05B0EB9C-7551-41D6-B860-6AB5F4488A05}" type="pres">
      <dgm:prSet presAssocID="{7703C0BE-F481-4A2C-AACD-1D3730F338D6}" presName="rootComposite1" presStyleCnt="0"/>
      <dgm:spPr/>
    </dgm:pt>
    <dgm:pt modelId="{5D43E554-8B50-4824-99BA-8ABCDC0F134C}" type="pres">
      <dgm:prSet presAssocID="{7703C0BE-F481-4A2C-AACD-1D3730F338D6}" presName="rootText1" presStyleLbl="node0" presStyleIdx="2" presStyleCnt="3">
        <dgm:presLayoutVars>
          <dgm:chPref val="3"/>
        </dgm:presLayoutVars>
      </dgm:prSet>
      <dgm:spPr/>
    </dgm:pt>
    <dgm:pt modelId="{505AC1E9-97AF-4860-A8CD-1BA1315A7451}" type="pres">
      <dgm:prSet presAssocID="{7703C0BE-F481-4A2C-AACD-1D3730F338D6}" presName="rootConnector1" presStyleLbl="node1" presStyleIdx="0" presStyleCnt="0"/>
      <dgm:spPr/>
    </dgm:pt>
    <dgm:pt modelId="{CF79A9FD-B5AD-4C94-AC9F-050C39CA52FD}" type="pres">
      <dgm:prSet presAssocID="{7703C0BE-F481-4A2C-AACD-1D3730F338D6}" presName="hierChild2" presStyleCnt="0"/>
      <dgm:spPr/>
    </dgm:pt>
    <dgm:pt modelId="{7CBBDADD-1F24-4EE7-B5EB-434781F1F8D4}" type="pres">
      <dgm:prSet presAssocID="{323E573A-EDD4-416F-BF6F-DBF198AE796D}" presName="Name37" presStyleLbl="parChTrans1D2" presStyleIdx="5" presStyleCnt="6"/>
      <dgm:spPr/>
    </dgm:pt>
    <dgm:pt modelId="{7D0ACA60-5C78-4352-8256-FFA27E4EF814}" type="pres">
      <dgm:prSet presAssocID="{7F82D237-EF36-471C-9FD1-3B4C73ABB018}" presName="hierRoot2" presStyleCnt="0">
        <dgm:presLayoutVars>
          <dgm:hierBranch val="init"/>
        </dgm:presLayoutVars>
      </dgm:prSet>
      <dgm:spPr/>
    </dgm:pt>
    <dgm:pt modelId="{1124A1F0-1666-4605-A04F-8369194FC2D0}" type="pres">
      <dgm:prSet presAssocID="{7F82D237-EF36-471C-9FD1-3B4C73ABB018}" presName="rootComposite" presStyleCnt="0"/>
      <dgm:spPr/>
    </dgm:pt>
    <dgm:pt modelId="{2E3D1687-7CFB-4ED6-BC8D-BD5888CA534C}" type="pres">
      <dgm:prSet presAssocID="{7F82D237-EF36-471C-9FD1-3B4C73ABB018}" presName="rootText" presStyleLbl="node2" presStyleIdx="5" presStyleCnt="6">
        <dgm:presLayoutVars>
          <dgm:chPref val="3"/>
        </dgm:presLayoutVars>
      </dgm:prSet>
      <dgm:spPr/>
    </dgm:pt>
    <dgm:pt modelId="{9C78B1C1-ADB4-4899-9DD8-70ED45844FD4}" type="pres">
      <dgm:prSet presAssocID="{7F82D237-EF36-471C-9FD1-3B4C73ABB018}" presName="rootConnector" presStyleLbl="node2" presStyleIdx="5" presStyleCnt="6"/>
      <dgm:spPr/>
    </dgm:pt>
    <dgm:pt modelId="{8EE35C5B-D391-486C-A0AC-C8A998AE7B94}" type="pres">
      <dgm:prSet presAssocID="{7F82D237-EF36-471C-9FD1-3B4C73ABB018}" presName="hierChild4" presStyleCnt="0"/>
      <dgm:spPr/>
    </dgm:pt>
    <dgm:pt modelId="{173C6AF2-C8D7-4647-AA95-797DC3155BE7}" type="pres">
      <dgm:prSet presAssocID="{7F82D237-EF36-471C-9FD1-3B4C73ABB018}" presName="hierChild5" presStyleCnt="0"/>
      <dgm:spPr/>
    </dgm:pt>
    <dgm:pt modelId="{1A8EDE3E-49DB-4076-BAE0-966C6B3ECF4A}" type="pres">
      <dgm:prSet presAssocID="{7703C0BE-F481-4A2C-AACD-1D3730F338D6}" presName="hierChild3" presStyleCnt="0"/>
      <dgm:spPr/>
    </dgm:pt>
  </dgm:ptLst>
  <dgm:cxnLst>
    <dgm:cxn modelId="{37F20F05-7D37-44FB-BFB1-E21B116387D5}" srcId="{02A93F16-EE3D-4EE3-9E7C-7D13E4C24CDE}" destId="{D2EB40D8-CF1A-483C-AD59-CFF594F95340}" srcOrd="4" destOrd="0" parTransId="{829F7C02-0EE9-45D2-AFEB-71C7E26FDD18}" sibTransId="{11128B9F-9709-4D1D-908D-4D0EAAFC8C98}"/>
    <dgm:cxn modelId="{197DCB22-21E2-4DAF-8A7F-61DD4EAE073E}" type="presOf" srcId="{9E7B55CE-1599-436F-97EB-43C3E8EB99E6}" destId="{E98CD739-C3D8-4F80-B114-73C6C430A392}" srcOrd="0" destOrd="0" presId="urn:microsoft.com/office/officeart/2005/8/layout/orgChart1"/>
    <dgm:cxn modelId="{7606AC3C-BA53-4BEA-96A9-659EF11B746E}" type="presOf" srcId="{E7BA616D-F520-4957-9960-250DA2BB3E94}" destId="{113FB761-82E8-43DC-915E-501724C832EE}" srcOrd="1" destOrd="0" presId="urn:microsoft.com/office/officeart/2005/8/layout/orgChart1"/>
    <dgm:cxn modelId="{765F6B3F-80DB-48D3-8646-B6300BAD5636}" srcId="{02A93F16-EE3D-4EE3-9E7C-7D13E4C24CDE}" destId="{C9BF129E-3CE0-4499-AA02-6E6CD7983EFD}" srcOrd="1" destOrd="0" parTransId="{121F1B87-383C-4A92-89F3-ECD4C8EB3FD8}" sibTransId="{E7D45CF2-8853-4F4C-B032-C3A5F8FE4C8D}"/>
    <dgm:cxn modelId="{1C58CC5D-7AEA-4E44-AEEE-800018C31408}" type="presOf" srcId="{E47562D8-4462-4525-9E26-032791207BBB}" destId="{DA45F7C5-FA75-485E-B8B9-CE53203099E2}" srcOrd="0" destOrd="0" presId="urn:microsoft.com/office/officeart/2005/8/layout/orgChart1"/>
    <dgm:cxn modelId="{F5DF8C60-4AAB-42CA-9BE8-BF2DCDDBB9CF}" srcId="{02A93F16-EE3D-4EE3-9E7C-7D13E4C24CDE}" destId="{E7BA616D-F520-4957-9960-250DA2BB3E94}" srcOrd="3" destOrd="0" parTransId="{2F053F33-00EC-4BE9-BBBE-1BCBF37C496C}" sibTransId="{16EA7532-1199-4A7D-851D-43471A43C4F6}"/>
    <dgm:cxn modelId="{D1327F66-732D-4D42-BA09-16AAAEC4A591}" srcId="{02A93F16-EE3D-4EE3-9E7C-7D13E4C24CDE}" destId="{8840E280-7A94-4E03-BB50-D6743C4B54D9}" srcOrd="0" destOrd="0" parTransId="{9F607EF4-B7F9-4570-B85E-A641312FF68C}" sibTransId="{A3B9D4DC-BCF3-41E8-9C95-D86F8A076680}"/>
    <dgm:cxn modelId="{239EE94B-B9C1-4DE3-9E74-39D5A308803F}" type="presOf" srcId="{C9BF129E-3CE0-4499-AA02-6E6CD7983EFD}" destId="{7CE5538B-815C-486D-8071-873533A426DC}" srcOrd="0" destOrd="0" presId="urn:microsoft.com/office/officeart/2005/8/layout/orgChart1"/>
    <dgm:cxn modelId="{24CDF56E-E444-4DCA-B9DC-D76010862974}" type="presOf" srcId="{829F7C02-0EE9-45D2-AFEB-71C7E26FDD18}" destId="{C583FB95-C76C-4045-9373-3BB0B4F2D201}" srcOrd="0" destOrd="0" presId="urn:microsoft.com/office/officeart/2005/8/layout/orgChart1"/>
    <dgm:cxn modelId="{747F8376-ABB2-4B07-8F18-7EED80265E43}" type="presOf" srcId="{121F1B87-383C-4A92-89F3-ECD4C8EB3FD8}" destId="{8479F1CA-50F4-4608-8435-D55820AB63D0}" srcOrd="0" destOrd="0" presId="urn:microsoft.com/office/officeart/2005/8/layout/orgChart1"/>
    <dgm:cxn modelId="{C12A0F58-9BAD-4FB7-AD6B-6986795F72C1}" type="presOf" srcId="{7F82D237-EF36-471C-9FD1-3B4C73ABB018}" destId="{9C78B1C1-ADB4-4899-9DD8-70ED45844FD4}" srcOrd="1" destOrd="0" presId="urn:microsoft.com/office/officeart/2005/8/layout/orgChart1"/>
    <dgm:cxn modelId="{0CD4AC79-CEE2-4DC5-9845-6AF394CA5AD8}" srcId="{7703C0BE-F481-4A2C-AACD-1D3730F338D6}" destId="{7F82D237-EF36-471C-9FD1-3B4C73ABB018}" srcOrd="0" destOrd="0" parTransId="{323E573A-EDD4-416F-BF6F-DBF198AE796D}" sibTransId="{2C6FA563-6E7E-4BE6-A621-27D9B27ADB06}"/>
    <dgm:cxn modelId="{8B6E9B7C-A15F-4430-A577-62CD4AED859E}" type="presOf" srcId="{323E573A-EDD4-416F-BF6F-DBF198AE796D}" destId="{7CBBDADD-1F24-4EE7-B5EB-434781F1F8D4}" srcOrd="0" destOrd="0" presId="urn:microsoft.com/office/officeart/2005/8/layout/orgChart1"/>
    <dgm:cxn modelId="{F543A482-F45F-4921-ADA9-86B39A2D8124}" type="presOf" srcId="{D2EB40D8-CF1A-483C-AD59-CFF594F95340}" destId="{C9F0399A-32B9-49D2-AA25-5588493C4F50}" srcOrd="1" destOrd="0" presId="urn:microsoft.com/office/officeart/2005/8/layout/orgChart1"/>
    <dgm:cxn modelId="{C3CE7A89-AA09-47CC-B31D-1A735EE515AE}" type="presOf" srcId="{7703C0BE-F481-4A2C-AACD-1D3730F338D6}" destId="{5D43E554-8B50-4824-99BA-8ABCDC0F134C}" srcOrd="0" destOrd="0" presId="urn:microsoft.com/office/officeart/2005/8/layout/orgChart1"/>
    <dgm:cxn modelId="{4506658A-DA2A-40AE-9C6C-2E7E6FCC13A2}" type="presOf" srcId="{8840E280-7A94-4E03-BB50-D6743C4B54D9}" destId="{8CF11301-7110-4446-B441-E88CC90F852B}" srcOrd="0" destOrd="0" presId="urn:microsoft.com/office/officeart/2005/8/layout/orgChart1"/>
    <dgm:cxn modelId="{451DC191-186F-4577-8832-DD85B2F96C14}" srcId="{14AA5005-72D3-4411-98D7-D0F5FDEEF5B3}" destId="{02A93F16-EE3D-4EE3-9E7C-7D13E4C24CDE}" srcOrd="1" destOrd="0" parTransId="{2165F46B-2042-4185-BC8D-45806D9BA390}" sibTransId="{9B0B1760-317D-4184-8818-887877ADF5F4}"/>
    <dgm:cxn modelId="{3063DEAA-85AF-45B5-A094-B8F75A0705CD}" srcId="{02A93F16-EE3D-4EE3-9E7C-7D13E4C24CDE}" destId="{9E7B55CE-1599-436F-97EB-43C3E8EB99E6}" srcOrd="2" destOrd="0" parTransId="{E47562D8-4462-4525-9E26-032791207BBB}" sibTransId="{C6276312-AB4D-40F5-B40A-35CD5D49A880}"/>
    <dgm:cxn modelId="{43FB5DCB-10D5-4C91-B0B3-9AF9978F2CE9}" type="presOf" srcId="{9F607EF4-B7F9-4570-B85E-A641312FF68C}" destId="{20F5E87C-9FE1-4964-BBA6-73598EAF613C}" srcOrd="0" destOrd="0" presId="urn:microsoft.com/office/officeart/2005/8/layout/orgChart1"/>
    <dgm:cxn modelId="{EFB2A3CD-F615-4048-96DB-45A6CBF6741B}" type="presOf" srcId="{14AA5005-72D3-4411-98D7-D0F5FDEEF5B3}" destId="{248323B3-34D2-4C88-9A08-6E4A488B464E}" srcOrd="0" destOrd="0" presId="urn:microsoft.com/office/officeart/2005/8/layout/orgChart1"/>
    <dgm:cxn modelId="{A111CBCE-B05E-46AE-8FFB-483B212C360C}" type="presOf" srcId="{02A93F16-EE3D-4EE3-9E7C-7D13E4C24CDE}" destId="{63484377-645B-40D2-B84A-1033BAC46162}" srcOrd="1" destOrd="0" presId="urn:microsoft.com/office/officeart/2005/8/layout/orgChart1"/>
    <dgm:cxn modelId="{4E2181D1-7BB7-486F-956B-C287FFB29CA1}" type="presOf" srcId="{7F82D237-EF36-471C-9FD1-3B4C73ABB018}" destId="{2E3D1687-7CFB-4ED6-BC8D-BD5888CA534C}" srcOrd="0" destOrd="0" presId="urn:microsoft.com/office/officeart/2005/8/layout/orgChart1"/>
    <dgm:cxn modelId="{B2F252D7-4214-4471-B2F0-C9768B3B7066}" type="presOf" srcId="{DA8A13DD-6CAC-4F3E-AEA8-FCB0474B0233}" destId="{150DEF70-248E-4373-8E42-A1AD07744746}" srcOrd="0" destOrd="0" presId="urn:microsoft.com/office/officeart/2005/8/layout/orgChart1"/>
    <dgm:cxn modelId="{87F368DF-6F83-44C6-B77A-2D96E8A3B95B}" type="presOf" srcId="{C9BF129E-3CE0-4499-AA02-6E6CD7983EFD}" destId="{F834A9AE-4D92-4FB8-93CF-23EB014C2644}" srcOrd="1" destOrd="0" presId="urn:microsoft.com/office/officeart/2005/8/layout/orgChart1"/>
    <dgm:cxn modelId="{B03192E6-808B-44A7-A9A1-22A5BBBC612D}" type="presOf" srcId="{7703C0BE-F481-4A2C-AACD-1D3730F338D6}" destId="{505AC1E9-97AF-4860-A8CD-1BA1315A7451}" srcOrd="1" destOrd="0" presId="urn:microsoft.com/office/officeart/2005/8/layout/orgChart1"/>
    <dgm:cxn modelId="{B8FAC4E6-A24F-471C-86DC-4B00AD386EBE}" type="presOf" srcId="{2F053F33-00EC-4BE9-BBBE-1BCBF37C496C}" destId="{E78C8D22-E98A-4622-B275-7807C6936D47}" srcOrd="0" destOrd="0" presId="urn:microsoft.com/office/officeart/2005/8/layout/orgChart1"/>
    <dgm:cxn modelId="{30E6CEE6-4425-45BE-B6E8-B3506621503E}" type="presOf" srcId="{D2EB40D8-CF1A-483C-AD59-CFF594F95340}" destId="{33292B4C-3B02-4005-B7F2-F9B4EA78EC84}" srcOrd="0" destOrd="0" presId="urn:microsoft.com/office/officeart/2005/8/layout/orgChart1"/>
    <dgm:cxn modelId="{84E803E9-4670-465B-B314-8B3ABD680607}" type="presOf" srcId="{9E7B55CE-1599-436F-97EB-43C3E8EB99E6}" destId="{DB9FA4E7-4970-467B-9455-3484C1896081}" srcOrd="1" destOrd="0" presId="urn:microsoft.com/office/officeart/2005/8/layout/orgChart1"/>
    <dgm:cxn modelId="{12C44BE9-FD99-4B34-BCDA-3CF6996298EF}" type="presOf" srcId="{DA8A13DD-6CAC-4F3E-AEA8-FCB0474B0233}" destId="{5B0E8A03-48FC-4FF7-AEC0-386ED77A236E}" srcOrd="1" destOrd="0" presId="urn:microsoft.com/office/officeart/2005/8/layout/orgChart1"/>
    <dgm:cxn modelId="{20E3D8F0-9D23-4110-BB2D-F80A4CE8AF92}" type="presOf" srcId="{E7BA616D-F520-4957-9960-250DA2BB3E94}" destId="{D8082C78-F01C-4155-B17E-F91FE43774D1}" srcOrd="0" destOrd="0" presId="urn:microsoft.com/office/officeart/2005/8/layout/orgChart1"/>
    <dgm:cxn modelId="{E7B16EF1-F408-4C94-A81D-E6AA5F96B9AF}" srcId="{14AA5005-72D3-4411-98D7-D0F5FDEEF5B3}" destId="{7703C0BE-F481-4A2C-AACD-1D3730F338D6}" srcOrd="2" destOrd="0" parTransId="{E5ADBAD3-18E9-4D69-BCD1-176C2335F29D}" sibTransId="{E20D49AC-6948-4517-8639-A981A9B1E86C}"/>
    <dgm:cxn modelId="{DD25B6F7-C96E-4A3A-8437-60557DB6295A}" type="presOf" srcId="{8840E280-7A94-4E03-BB50-D6743C4B54D9}" destId="{8CF2187C-760B-4266-AB3F-5FA6C3324789}" srcOrd="1" destOrd="0" presId="urn:microsoft.com/office/officeart/2005/8/layout/orgChart1"/>
    <dgm:cxn modelId="{2FB842FA-91FC-404B-B022-6C05D94FD9F7}" srcId="{14AA5005-72D3-4411-98D7-D0F5FDEEF5B3}" destId="{DA8A13DD-6CAC-4F3E-AEA8-FCB0474B0233}" srcOrd="0" destOrd="0" parTransId="{31EBFEB1-A18F-4842-BF31-D4E14F849633}" sibTransId="{208B0581-C1D7-4FF8-880E-5FF3DC6B94F1}"/>
    <dgm:cxn modelId="{338244FE-63F2-4189-B823-A5FE15EA55B8}" type="presOf" srcId="{02A93F16-EE3D-4EE3-9E7C-7D13E4C24CDE}" destId="{1596774B-7F56-43A7-8B5D-16A5EC72CD79}" srcOrd="0" destOrd="0" presId="urn:microsoft.com/office/officeart/2005/8/layout/orgChart1"/>
    <dgm:cxn modelId="{09E310B9-9C32-409E-9740-5961349E9974}" type="presParOf" srcId="{248323B3-34D2-4C88-9A08-6E4A488B464E}" destId="{8497B439-6956-4BF8-B77F-458E7384B930}" srcOrd="0" destOrd="0" presId="urn:microsoft.com/office/officeart/2005/8/layout/orgChart1"/>
    <dgm:cxn modelId="{19EC5602-7791-4B28-9EF4-A99BAD80A809}" type="presParOf" srcId="{8497B439-6956-4BF8-B77F-458E7384B930}" destId="{DA32D05F-63D4-422D-96F2-F330166D5E1D}" srcOrd="0" destOrd="0" presId="urn:microsoft.com/office/officeart/2005/8/layout/orgChart1"/>
    <dgm:cxn modelId="{ACB38B9D-B161-4456-90B2-F72AD598B555}" type="presParOf" srcId="{DA32D05F-63D4-422D-96F2-F330166D5E1D}" destId="{150DEF70-248E-4373-8E42-A1AD07744746}" srcOrd="0" destOrd="0" presId="urn:microsoft.com/office/officeart/2005/8/layout/orgChart1"/>
    <dgm:cxn modelId="{FBEF3290-D1E7-434E-85EF-04586670555F}" type="presParOf" srcId="{DA32D05F-63D4-422D-96F2-F330166D5E1D}" destId="{5B0E8A03-48FC-4FF7-AEC0-386ED77A236E}" srcOrd="1" destOrd="0" presId="urn:microsoft.com/office/officeart/2005/8/layout/orgChart1"/>
    <dgm:cxn modelId="{2A422AEA-1F81-465B-B2A0-036E2B6BB41B}" type="presParOf" srcId="{8497B439-6956-4BF8-B77F-458E7384B930}" destId="{70B3E24D-24D7-4369-B894-F3D580847C4A}" srcOrd="1" destOrd="0" presId="urn:microsoft.com/office/officeart/2005/8/layout/orgChart1"/>
    <dgm:cxn modelId="{FE4E6003-7904-46DE-8371-5BCB079559F7}" type="presParOf" srcId="{8497B439-6956-4BF8-B77F-458E7384B930}" destId="{0F8AB445-B62E-41BF-9EB7-924A3C49F113}" srcOrd="2" destOrd="0" presId="urn:microsoft.com/office/officeart/2005/8/layout/orgChart1"/>
    <dgm:cxn modelId="{A94439C5-E35E-4602-98E5-D43E123622D6}" type="presParOf" srcId="{248323B3-34D2-4C88-9A08-6E4A488B464E}" destId="{3719A8CE-9E06-4FA3-90A2-7D270FFB9872}" srcOrd="1" destOrd="0" presId="urn:microsoft.com/office/officeart/2005/8/layout/orgChart1"/>
    <dgm:cxn modelId="{FFC11B9E-FA8E-467B-B029-91DB1C615909}" type="presParOf" srcId="{3719A8CE-9E06-4FA3-90A2-7D270FFB9872}" destId="{92845632-17C5-43F9-8AC5-04B0174F016C}" srcOrd="0" destOrd="0" presId="urn:microsoft.com/office/officeart/2005/8/layout/orgChart1"/>
    <dgm:cxn modelId="{6E90B421-95EB-4E14-9B94-2A6608F314D7}" type="presParOf" srcId="{92845632-17C5-43F9-8AC5-04B0174F016C}" destId="{1596774B-7F56-43A7-8B5D-16A5EC72CD79}" srcOrd="0" destOrd="0" presId="urn:microsoft.com/office/officeart/2005/8/layout/orgChart1"/>
    <dgm:cxn modelId="{3E29322E-1833-47B5-9434-694A7BFC2581}" type="presParOf" srcId="{92845632-17C5-43F9-8AC5-04B0174F016C}" destId="{63484377-645B-40D2-B84A-1033BAC46162}" srcOrd="1" destOrd="0" presId="urn:microsoft.com/office/officeart/2005/8/layout/orgChart1"/>
    <dgm:cxn modelId="{5316C872-9393-4E74-8087-D25E484BBE21}" type="presParOf" srcId="{3719A8CE-9E06-4FA3-90A2-7D270FFB9872}" destId="{D3E8FF17-B629-416D-A05A-83D9EE067DFE}" srcOrd="1" destOrd="0" presId="urn:microsoft.com/office/officeart/2005/8/layout/orgChart1"/>
    <dgm:cxn modelId="{909A8E93-AD8C-4523-9B42-135D89DBF550}" type="presParOf" srcId="{D3E8FF17-B629-416D-A05A-83D9EE067DFE}" destId="{20F5E87C-9FE1-4964-BBA6-73598EAF613C}" srcOrd="0" destOrd="0" presId="urn:microsoft.com/office/officeart/2005/8/layout/orgChart1"/>
    <dgm:cxn modelId="{99191584-51C4-43AE-A268-4FE8A8E2B2E3}" type="presParOf" srcId="{D3E8FF17-B629-416D-A05A-83D9EE067DFE}" destId="{C8FBDC0A-D21B-461E-A312-8D9DC83B720A}" srcOrd="1" destOrd="0" presId="urn:microsoft.com/office/officeart/2005/8/layout/orgChart1"/>
    <dgm:cxn modelId="{984E9C98-EBDF-43A9-AAA8-2DFDD752B3B8}" type="presParOf" srcId="{C8FBDC0A-D21B-461E-A312-8D9DC83B720A}" destId="{B5E8A6BF-5A70-4824-A9F7-1E092F5B53B5}" srcOrd="0" destOrd="0" presId="urn:microsoft.com/office/officeart/2005/8/layout/orgChart1"/>
    <dgm:cxn modelId="{445BD08F-2387-4B30-AFD5-347C32E37522}" type="presParOf" srcId="{B5E8A6BF-5A70-4824-A9F7-1E092F5B53B5}" destId="{8CF11301-7110-4446-B441-E88CC90F852B}" srcOrd="0" destOrd="0" presId="urn:microsoft.com/office/officeart/2005/8/layout/orgChart1"/>
    <dgm:cxn modelId="{58E704FF-BB17-4708-B24C-1197B596CC55}" type="presParOf" srcId="{B5E8A6BF-5A70-4824-A9F7-1E092F5B53B5}" destId="{8CF2187C-760B-4266-AB3F-5FA6C3324789}" srcOrd="1" destOrd="0" presId="urn:microsoft.com/office/officeart/2005/8/layout/orgChart1"/>
    <dgm:cxn modelId="{FBAFE053-52AB-4D6B-8780-61E9BF53E910}" type="presParOf" srcId="{C8FBDC0A-D21B-461E-A312-8D9DC83B720A}" destId="{18545905-D828-4800-AAA8-8A22237EDB58}" srcOrd="1" destOrd="0" presId="urn:microsoft.com/office/officeart/2005/8/layout/orgChart1"/>
    <dgm:cxn modelId="{C59236AB-C380-4CAE-8D1B-8A225A8998D7}" type="presParOf" srcId="{C8FBDC0A-D21B-461E-A312-8D9DC83B720A}" destId="{C022310A-EE1D-4A17-9715-86F242FD42F0}" srcOrd="2" destOrd="0" presId="urn:microsoft.com/office/officeart/2005/8/layout/orgChart1"/>
    <dgm:cxn modelId="{A8218368-3E49-4577-A712-29F208B2EAFF}" type="presParOf" srcId="{D3E8FF17-B629-416D-A05A-83D9EE067DFE}" destId="{8479F1CA-50F4-4608-8435-D55820AB63D0}" srcOrd="2" destOrd="0" presId="urn:microsoft.com/office/officeart/2005/8/layout/orgChart1"/>
    <dgm:cxn modelId="{F9237F94-F6C2-4635-9851-14DFC034C81F}" type="presParOf" srcId="{D3E8FF17-B629-416D-A05A-83D9EE067DFE}" destId="{AC36D17E-C99B-48B0-A55A-B91C46062974}" srcOrd="3" destOrd="0" presId="urn:microsoft.com/office/officeart/2005/8/layout/orgChart1"/>
    <dgm:cxn modelId="{0D11A01F-79BF-4407-BB16-40686D4C9825}" type="presParOf" srcId="{AC36D17E-C99B-48B0-A55A-B91C46062974}" destId="{FB74E8D2-0CDD-4DAB-B489-FBA764075A42}" srcOrd="0" destOrd="0" presId="urn:microsoft.com/office/officeart/2005/8/layout/orgChart1"/>
    <dgm:cxn modelId="{AB3EBA78-05D8-44A4-9B3B-36807F5E0E51}" type="presParOf" srcId="{FB74E8D2-0CDD-4DAB-B489-FBA764075A42}" destId="{7CE5538B-815C-486D-8071-873533A426DC}" srcOrd="0" destOrd="0" presId="urn:microsoft.com/office/officeart/2005/8/layout/orgChart1"/>
    <dgm:cxn modelId="{DA549A3B-472B-401E-B29C-4704406D033A}" type="presParOf" srcId="{FB74E8D2-0CDD-4DAB-B489-FBA764075A42}" destId="{F834A9AE-4D92-4FB8-93CF-23EB014C2644}" srcOrd="1" destOrd="0" presId="urn:microsoft.com/office/officeart/2005/8/layout/orgChart1"/>
    <dgm:cxn modelId="{4920156E-BBD9-4F70-BEEE-ED53C2912C25}" type="presParOf" srcId="{AC36D17E-C99B-48B0-A55A-B91C46062974}" destId="{3BD09CDE-3755-4071-8967-E6EE11EDA326}" srcOrd="1" destOrd="0" presId="urn:microsoft.com/office/officeart/2005/8/layout/orgChart1"/>
    <dgm:cxn modelId="{78F72100-E587-485D-9634-0EE5AD34C917}" type="presParOf" srcId="{AC36D17E-C99B-48B0-A55A-B91C46062974}" destId="{DBA33A31-8F3A-4E8C-A475-75D8235C4BE7}" srcOrd="2" destOrd="0" presId="urn:microsoft.com/office/officeart/2005/8/layout/orgChart1"/>
    <dgm:cxn modelId="{EFAC0440-1253-43C8-8DAD-E2273831D23F}" type="presParOf" srcId="{D3E8FF17-B629-416D-A05A-83D9EE067DFE}" destId="{DA45F7C5-FA75-485E-B8B9-CE53203099E2}" srcOrd="4" destOrd="0" presId="urn:microsoft.com/office/officeart/2005/8/layout/orgChart1"/>
    <dgm:cxn modelId="{EE662C50-57FE-4745-B01A-2C89235490FB}" type="presParOf" srcId="{D3E8FF17-B629-416D-A05A-83D9EE067DFE}" destId="{EC0E6AE7-4A52-478F-839C-38D3C9B20D1B}" srcOrd="5" destOrd="0" presId="urn:microsoft.com/office/officeart/2005/8/layout/orgChart1"/>
    <dgm:cxn modelId="{76363F02-0A90-416D-B9FA-7B5E07DA5F04}" type="presParOf" srcId="{EC0E6AE7-4A52-478F-839C-38D3C9B20D1B}" destId="{D9AE768A-1429-42A0-B8F6-AD7FE817B9BE}" srcOrd="0" destOrd="0" presId="urn:microsoft.com/office/officeart/2005/8/layout/orgChart1"/>
    <dgm:cxn modelId="{EC0A7EA8-FB87-48ED-AF09-AA06566FDC8E}" type="presParOf" srcId="{D9AE768A-1429-42A0-B8F6-AD7FE817B9BE}" destId="{E98CD739-C3D8-4F80-B114-73C6C430A392}" srcOrd="0" destOrd="0" presId="urn:microsoft.com/office/officeart/2005/8/layout/orgChart1"/>
    <dgm:cxn modelId="{4A6D60D9-BA62-4168-AADD-A9CB37531250}" type="presParOf" srcId="{D9AE768A-1429-42A0-B8F6-AD7FE817B9BE}" destId="{DB9FA4E7-4970-467B-9455-3484C1896081}" srcOrd="1" destOrd="0" presId="urn:microsoft.com/office/officeart/2005/8/layout/orgChart1"/>
    <dgm:cxn modelId="{37C20774-CFA6-4F3A-81EA-ED231E4199A8}" type="presParOf" srcId="{EC0E6AE7-4A52-478F-839C-38D3C9B20D1B}" destId="{4D71E444-BD58-4A19-B029-8C974562EA3C}" srcOrd="1" destOrd="0" presId="urn:microsoft.com/office/officeart/2005/8/layout/orgChart1"/>
    <dgm:cxn modelId="{86D5EAC5-E911-48AB-8A14-9553A9557BFC}" type="presParOf" srcId="{EC0E6AE7-4A52-478F-839C-38D3C9B20D1B}" destId="{71507FCD-454A-4FC7-9FF0-12BDD9139C36}" srcOrd="2" destOrd="0" presId="urn:microsoft.com/office/officeart/2005/8/layout/orgChart1"/>
    <dgm:cxn modelId="{B17A9E77-5095-4168-9F4C-17EC2BEEAA33}" type="presParOf" srcId="{D3E8FF17-B629-416D-A05A-83D9EE067DFE}" destId="{E78C8D22-E98A-4622-B275-7807C6936D47}" srcOrd="6" destOrd="0" presId="urn:microsoft.com/office/officeart/2005/8/layout/orgChart1"/>
    <dgm:cxn modelId="{3BBF6D2E-27C3-4DB3-A675-8E5FD582F853}" type="presParOf" srcId="{D3E8FF17-B629-416D-A05A-83D9EE067DFE}" destId="{9408B582-52C3-48B9-8CC6-44DABFC962C1}" srcOrd="7" destOrd="0" presId="urn:microsoft.com/office/officeart/2005/8/layout/orgChart1"/>
    <dgm:cxn modelId="{B0D37F9B-91BC-4980-8FE2-AFC1BDDE1561}" type="presParOf" srcId="{9408B582-52C3-48B9-8CC6-44DABFC962C1}" destId="{74B484D3-2C62-4CE0-81B9-5AC8D267D4E9}" srcOrd="0" destOrd="0" presId="urn:microsoft.com/office/officeart/2005/8/layout/orgChart1"/>
    <dgm:cxn modelId="{16964C16-E815-4562-A127-4D30D745CE5C}" type="presParOf" srcId="{74B484D3-2C62-4CE0-81B9-5AC8D267D4E9}" destId="{D8082C78-F01C-4155-B17E-F91FE43774D1}" srcOrd="0" destOrd="0" presId="urn:microsoft.com/office/officeart/2005/8/layout/orgChart1"/>
    <dgm:cxn modelId="{84046B68-3D9D-44D6-98C2-5CE57350D4EF}" type="presParOf" srcId="{74B484D3-2C62-4CE0-81B9-5AC8D267D4E9}" destId="{113FB761-82E8-43DC-915E-501724C832EE}" srcOrd="1" destOrd="0" presId="urn:microsoft.com/office/officeart/2005/8/layout/orgChart1"/>
    <dgm:cxn modelId="{DD6E5025-2B16-4376-9CC0-C2D490C52741}" type="presParOf" srcId="{9408B582-52C3-48B9-8CC6-44DABFC962C1}" destId="{D8F4EAEA-3D88-4C4A-BB77-13B2B42963CF}" srcOrd="1" destOrd="0" presId="urn:microsoft.com/office/officeart/2005/8/layout/orgChart1"/>
    <dgm:cxn modelId="{0BECCEA8-51F5-4854-9B5C-E45983A3BECE}" type="presParOf" srcId="{9408B582-52C3-48B9-8CC6-44DABFC962C1}" destId="{BF85C412-8E8B-4E13-948C-66FCF9D27787}" srcOrd="2" destOrd="0" presId="urn:microsoft.com/office/officeart/2005/8/layout/orgChart1"/>
    <dgm:cxn modelId="{1054A903-7EE5-40BD-BCB2-EEB5062823DB}" type="presParOf" srcId="{D3E8FF17-B629-416D-A05A-83D9EE067DFE}" destId="{C583FB95-C76C-4045-9373-3BB0B4F2D201}" srcOrd="8" destOrd="0" presId="urn:microsoft.com/office/officeart/2005/8/layout/orgChart1"/>
    <dgm:cxn modelId="{C94AAD58-83DC-4FAB-A464-B0D58240039A}" type="presParOf" srcId="{D3E8FF17-B629-416D-A05A-83D9EE067DFE}" destId="{994C3810-D365-4F14-B615-3DEFBD9DE614}" srcOrd="9" destOrd="0" presId="urn:microsoft.com/office/officeart/2005/8/layout/orgChart1"/>
    <dgm:cxn modelId="{83F3E2DF-CFE2-4850-8868-3A2078591DA7}" type="presParOf" srcId="{994C3810-D365-4F14-B615-3DEFBD9DE614}" destId="{62E245F0-3C21-4F31-A061-6EB7566D2478}" srcOrd="0" destOrd="0" presId="urn:microsoft.com/office/officeart/2005/8/layout/orgChart1"/>
    <dgm:cxn modelId="{9789C15C-53C4-4B3F-AC28-8CCA749D1051}" type="presParOf" srcId="{62E245F0-3C21-4F31-A061-6EB7566D2478}" destId="{33292B4C-3B02-4005-B7F2-F9B4EA78EC84}" srcOrd="0" destOrd="0" presId="urn:microsoft.com/office/officeart/2005/8/layout/orgChart1"/>
    <dgm:cxn modelId="{5C4376AF-48EB-42DD-B4CA-6DB5F93BAA84}" type="presParOf" srcId="{62E245F0-3C21-4F31-A061-6EB7566D2478}" destId="{C9F0399A-32B9-49D2-AA25-5588493C4F50}" srcOrd="1" destOrd="0" presId="urn:microsoft.com/office/officeart/2005/8/layout/orgChart1"/>
    <dgm:cxn modelId="{E2194352-866B-420D-8D4D-08075E9E4648}" type="presParOf" srcId="{994C3810-D365-4F14-B615-3DEFBD9DE614}" destId="{43037895-16EE-468A-9B67-4852DD3F087D}" srcOrd="1" destOrd="0" presId="urn:microsoft.com/office/officeart/2005/8/layout/orgChart1"/>
    <dgm:cxn modelId="{7EADFACE-3A2F-4A3A-9FA4-DF83BCF2489E}" type="presParOf" srcId="{994C3810-D365-4F14-B615-3DEFBD9DE614}" destId="{0988FA9A-68A7-4F25-9DD7-A2361D5665F6}" srcOrd="2" destOrd="0" presId="urn:microsoft.com/office/officeart/2005/8/layout/orgChart1"/>
    <dgm:cxn modelId="{04147F81-77EF-46FC-A848-9F3E220B70E8}" type="presParOf" srcId="{3719A8CE-9E06-4FA3-90A2-7D270FFB9872}" destId="{64E63E26-D902-4526-863D-4F4101F73795}" srcOrd="2" destOrd="0" presId="urn:microsoft.com/office/officeart/2005/8/layout/orgChart1"/>
    <dgm:cxn modelId="{1E5C2708-38B9-4770-A175-592DDD990BDF}" type="presParOf" srcId="{248323B3-34D2-4C88-9A08-6E4A488B464E}" destId="{8F1E1B11-8E8F-464D-9ED0-8A73FED73CAF}" srcOrd="2" destOrd="0" presId="urn:microsoft.com/office/officeart/2005/8/layout/orgChart1"/>
    <dgm:cxn modelId="{92B36F65-7F47-4BFA-9C84-D517075EB662}" type="presParOf" srcId="{8F1E1B11-8E8F-464D-9ED0-8A73FED73CAF}" destId="{05B0EB9C-7551-41D6-B860-6AB5F4488A05}" srcOrd="0" destOrd="0" presId="urn:microsoft.com/office/officeart/2005/8/layout/orgChart1"/>
    <dgm:cxn modelId="{17DE2DFB-0263-41C9-B785-B2E462800A3F}" type="presParOf" srcId="{05B0EB9C-7551-41D6-B860-6AB5F4488A05}" destId="{5D43E554-8B50-4824-99BA-8ABCDC0F134C}" srcOrd="0" destOrd="0" presId="urn:microsoft.com/office/officeart/2005/8/layout/orgChart1"/>
    <dgm:cxn modelId="{B3DEACC4-A451-4861-96D4-F31112002AC0}" type="presParOf" srcId="{05B0EB9C-7551-41D6-B860-6AB5F4488A05}" destId="{505AC1E9-97AF-4860-A8CD-1BA1315A7451}" srcOrd="1" destOrd="0" presId="urn:microsoft.com/office/officeart/2005/8/layout/orgChart1"/>
    <dgm:cxn modelId="{D2DE77E5-5365-4AC5-B2D1-B685929444AC}" type="presParOf" srcId="{8F1E1B11-8E8F-464D-9ED0-8A73FED73CAF}" destId="{CF79A9FD-B5AD-4C94-AC9F-050C39CA52FD}" srcOrd="1" destOrd="0" presId="urn:microsoft.com/office/officeart/2005/8/layout/orgChart1"/>
    <dgm:cxn modelId="{7959852A-8CED-4011-94A1-3DE34800528A}" type="presParOf" srcId="{CF79A9FD-B5AD-4C94-AC9F-050C39CA52FD}" destId="{7CBBDADD-1F24-4EE7-B5EB-434781F1F8D4}" srcOrd="0" destOrd="0" presId="urn:microsoft.com/office/officeart/2005/8/layout/orgChart1"/>
    <dgm:cxn modelId="{6E8E4EE2-4271-40DB-858E-C7D042520963}" type="presParOf" srcId="{CF79A9FD-B5AD-4C94-AC9F-050C39CA52FD}" destId="{7D0ACA60-5C78-4352-8256-FFA27E4EF814}" srcOrd="1" destOrd="0" presId="urn:microsoft.com/office/officeart/2005/8/layout/orgChart1"/>
    <dgm:cxn modelId="{DDB523CA-9EFE-46F5-95E8-087F180D3CCD}" type="presParOf" srcId="{7D0ACA60-5C78-4352-8256-FFA27E4EF814}" destId="{1124A1F0-1666-4605-A04F-8369194FC2D0}" srcOrd="0" destOrd="0" presId="urn:microsoft.com/office/officeart/2005/8/layout/orgChart1"/>
    <dgm:cxn modelId="{ECD64440-B6F3-4842-86A9-D8E98EB21034}" type="presParOf" srcId="{1124A1F0-1666-4605-A04F-8369194FC2D0}" destId="{2E3D1687-7CFB-4ED6-BC8D-BD5888CA534C}" srcOrd="0" destOrd="0" presId="urn:microsoft.com/office/officeart/2005/8/layout/orgChart1"/>
    <dgm:cxn modelId="{596CC791-9220-45FB-A6BF-66B12E561419}" type="presParOf" srcId="{1124A1F0-1666-4605-A04F-8369194FC2D0}" destId="{9C78B1C1-ADB4-4899-9DD8-70ED45844FD4}" srcOrd="1" destOrd="0" presId="urn:microsoft.com/office/officeart/2005/8/layout/orgChart1"/>
    <dgm:cxn modelId="{110ADD87-DBFA-4807-A0C0-814C4648B0BD}" type="presParOf" srcId="{7D0ACA60-5C78-4352-8256-FFA27E4EF814}" destId="{8EE35C5B-D391-486C-A0AC-C8A998AE7B94}" srcOrd="1" destOrd="0" presId="urn:microsoft.com/office/officeart/2005/8/layout/orgChart1"/>
    <dgm:cxn modelId="{B217D518-8033-4C9F-A3CF-A031FFDFF92B}" type="presParOf" srcId="{7D0ACA60-5C78-4352-8256-FFA27E4EF814}" destId="{173C6AF2-C8D7-4647-AA95-797DC3155BE7}" srcOrd="2" destOrd="0" presId="urn:microsoft.com/office/officeart/2005/8/layout/orgChart1"/>
    <dgm:cxn modelId="{7E1F2859-B257-46A2-8096-FD10FB7E638C}" type="presParOf" srcId="{8F1E1B11-8E8F-464D-9ED0-8A73FED73CAF}" destId="{1A8EDE3E-49DB-4076-BAE0-966C6B3ECF4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4AF62ED5-F97E-4F86-8370-AF8F9DCF9CC4}"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FE9B6427-2355-46B7-9511-2D51CC77CA00}">
      <dgm:prSet/>
      <dgm:spPr/>
      <dgm:t>
        <a:bodyPr/>
        <a:lstStyle/>
        <a:p>
          <a:r>
            <a:rPr lang="en-US" dirty="0"/>
            <a:t>Crisis Intervention Team Pilot</a:t>
          </a:r>
        </a:p>
        <a:p>
          <a:r>
            <a:rPr lang="en-US" dirty="0"/>
            <a:t>Directors of C-L, Nursing, Security, Crisis Response Training</a:t>
          </a:r>
        </a:p>
        <a:p>
          <a:r>
            <a:rPr lang="en-US" dirty="0"/>
            <a:t>2015</a:t>
          </a:r>
        </a:p>
      </dgm:t>
    </dgm:pt>
    <dgm:pt modelId="{BB33FF5A-5E48-4DC0-861F-50C4303DA17F}" type="parTrans" cxnId="{4C5C7505-F3E5-4F3D-BC33-1E11A1B8E33D}">
      <dgm:prSet/>
      <dgm:spPr/>
      <dgm:t>
        <a:bodyPr/>
        <a:lstStyle/>
        <a:p>
          <a:endParaRPr lang="en-US"/>
        </a:p>
      </dgm:t>
    </dgm:pt>
    <dgm:pt modelId="{AF1CDF47-8799-4307-9A10-7084F4C5D16C}" type="sibTrans" cxnId="{4C5C7505-F3E5-4F3D-BC33-1E11A1B8E33D}">
      <dgm:prSet/>
      <dgm:spPr/>
      <dgm:t>
        <a:bodyPr/>
        <a:lstStyle/>
        <a:p>
          <a:endParaRPr lang="en-US"/>
        </a:p>
      </dgm:t>
    </dgm:pt>
    <dgm:pt modelId="{712B4414-1DF7-4FD8-ACB7-9CE4AFF4AFFF}">
      <dgm:prSet/>
      <dgm:spPr/>
      <dgm:t>
        <a:bodyPr/>
        <a:lstStyle/>
        <a:p>
          <a:r>
            <a:rPr lang="en-US" dirty="0"/>
            <a:t>Growing Hospital Attention to Disruptive Behaviors, Demands for Support and Training, Involvement of AD Nursing-Psychiatry</a:t>
          </a:r>
        </a:p>
        <a:p>
          <a:r>
            <a:rPr lang="en-US" dirty="0"/>
            <a:t>2018-2020 </a:t>
          </a:r>
        </a:p>
      </dgm:t>
    </dgm:pt>
    <dgm:pt modelId="{4CECCD13-30E6-4DE0-A4C6-885279DC1FDF}" type="parTrans" cxnId="{7C7F5C28-53C5-4955-B379-25FC74EF54DE}">
      <dgm:prSet/>
      <dgm:spPr/>
      <dgm:t>
        <a:bodyPr/>
        <a:lstStyle/>
        <a:p>
          <a:endParaRPr lang="en-US"/>
        </a:p>
      </dgm:t>
    </dgm:pt>
    <dgm:pt modelId="{5C01C8A3-E72B-4954-A95D-38A1016BEFC7}" type="sibTrans" cxnId="{7C7F5C28-53C5-4955-B379-25FC74EF54DE}">
      <dgm:prSet/>
      <dgm:spPr/>
      <dgm:t>
        <a:bodyPr/>
        <a:lstStyle/>
        <a:p>
          <a:endParaRPr lang="en-US"/>
        </a:p>
      </dgm:t>
    </dgm:pt>
    <dgm:pt modelId="{51E9AAFF-32EA-4C84-A24F-2ADF1AF25F57}">
      <dgm:prSet/>
      <dgm:spPr/>
      <dgm:t>
        <a:bodyPr/>
        <a:lstStyle/>
        <a:p>
          <a:r>
            <a:rPr lang="en-US" dirty="0"/>
            <a:t>Crisis Prevention Team</a:t>
          </a:r>
        </a:p>
        <a:p>
          <a:r>
            <a:rPr lang="en-US" dirty="0"/>
            <a:t>2020</a:t>
          </a:r>
        </a:p>
      </dgm:t>
    </dgm:pt>
    <dgm:pt modelId="{A6C2A8C5-9E87-4E7F-9F5C-983542EC74EF}" type="parTrans" cxnId="{F1D62756-6EA6-4F0C-8E8E-CEF60BA065BA}">
      <dgm:prSet/>
      <dgm:spPr/>
      <dgm:t>
        <a:bodyPr/>
        <a:lstStyle/>
        <a:p>
          <a:endParaRPr lang="en-US"/>
        </a:p>
      </dgm:t>
    </dgm:pt>
    <dgm:pt modelId="{C83022A2-C828-4F79-AD5A-3DCE14CA4FE8}" type="sibTrans" cxnId="{F1D62756-6EA6-4F0C-8E8E-CEF60BA065BA}">
      <dgm:prSet/>
      <dgm:spPr/>
      <dgm:t>
        <a:bodyPr/>
        <a:lstStyle/>
        <a:p>
          <a:endParaRPr lang="en-US"/>
        </a:p>
      </dgm:t>
    </dgm:pt>
    <dgm:pt modelId="{C82B83BF-CCB9-4F60-8A30-2DB7F4E110B8}">
      <dgm:prSet/>
      <dgm:spPr/>
      <dgm:t>
        <a:bodyPr/>
        <a:lstStyle/>
        <a:p>
          <a:r>
            <a:rPr lang="en-US" dirty="0"/>
            <a:t>“Manpower Code” Hospital Security </a:t>
          </a:r>
        </a:p>
        <a:p>
          <a:r>
            <a:rPr lang="en-US" dirty="0"/>
            <a:t>2013</a:t>
          </a:r>
        </a:p>
      </dgm:t>
    </dgm:pt>
    <dgm:pt modelId="{55A5E62F-F65C-4BD8-8476-848A1FAAB3E7}" type="parTrans" cxnId="{2300F6F6-51A2-4018-84F1-7F70813E0984}">
      <dgm:prSet/>
      <dgm:spPr/>
      <dgm:t>
        <a:bodyPr/>
        <a:lstStyle/>
        <a:p>
          <a:endParaRPr lang="en-US"/>
        </a:p>
      </dgm:t>
    </dgm:pt>
    <dgm:pt modelId="{92C1E141-F1C4-4B91-85CF-E910E458AA4B}" type="sibTrans" cxnId="{2300F6F6-51A2-4018-84F1-7F70813E0984}">
      <dgm:prSet/>
      <dgm:spPr/>
      <dgm:t>
        <a:bodyPr/>
        <a:lstStyle/>
        <a:p>
          <a:endParaRPr lang="en-US"/>
        </a:p>
      </dgm:t>
    </dgm:pt>
    <dgm:pt modelId="{FC6CA016-5441-46F9-8AF7-01BC0AD6AF08}">
      <dgm:prSet/>
      <dgm:spPr/>
      <dgm:t>
        <a:bodyPr/>
        <a:lstStyle/>
        <a:p>
          <a:r>
            <a:rPr lang="en-US" dirty="0"/>
            <a:t>Regulatory Pressure</a:t>
          </a:r>
        </a:p>
        <a:p>
          <a:r>
            <a:rPr lang="en-US" dirty="0"/>
            <a:t>Associate Director for Operations - Neurosciences</a:t>
          </a:r>
        </a:p>
        <a:p>
          <a:r>
            <a:rPr lang="en-US" dirty="0"/>
            <a:t>Crisis Prevention Trainer Lines Established</a:t>
          </a:r>
        </a:p>
        <a:p>
          <a:r>
            <a:rPr lang="en-US" dirty="0"/>
            <a:t>2019</a:t>
          </a:r>
        </a:p>
        <a:p>
          <a:endParaRPr lang="en-US" dirty="0"/>
        </a:p>
      </dgm:t>
    </dgm:pt>
    <dgm:pt modelId="{652C6DC2-6112-4555-A29C-380C297F9415}" type="parTrans" cxnId="{A01756EB-AA86-4454-AC7A-980163E08A04}">
      <dgm:prSet/>
      <dgm:spPr/>
    </dgm:pt>
    <dgm:pt modelId="{C068F11F-7C5C-4CC4-9192-5D328A91ECB2}" type="sibTrans" cxnId="{A01756EB-AA86-4454-AC7A-980163E08A04}">
      <dgm:prSet/>
      <dgm:spPr/>
    </dgm:pt>
    <dgm:pt modelId="{86276CDC-BD3E-408B-861C-D7C3A81032EA}" type="pres">
      <dgm:prSet presAssocID="{4AF62ED5-F97E-4F86-8370-AF8F9DCF9CC4}" presName="CompostProcess" presStyleCnt="0">
        <dgm:presLayoutVars>
          <dgm:dir/>
          <dgm:resizeHandles val="exact"/>
        </dgm:presLayoutVars>
      </dgm:prSet>
      <dgm:spPr/>
    </dgm:pt>
    <dgm:pt modelId="{DD396780-0307-4769-9579-9044A5987F2A}" type="pres">
      <dgm:prSet presAssocID="{4AF62ED5-F97E-4F86-8370-AF8F9DCF9CC4}" presName="arrow" presStyleLbl="bgShp" presStyleIdx="0" presStyleCnt="1"/>
      <dgm:spPr/>
    </dgm:pt>
    <dgm:pt modelId="{411493FA-3AB6-4561-9E35-E3F388034A07}" type="pres">
      <dgm:prSet presAssocID="{4AF62ED5-F97E-4F86-8370-AF8F9DCF9CC4}" presName="linearProcess" presStyleCnt="0"/>
      <dgm:spPr/>
    </dgm:pt>
    <dgm:pt modelId="{F50D8401-6881-445C-904A-10348935E6C0}" type="pres">
      <dgm:prSet presAssocID="{C82B83BF-CCB9-4F60-8A30-2DB7F4E110B8}" presName="textNode" presStyleLbl="node1" presStyleIdx="0" presStyleCnt="5">
        <dgm:presLayoutVars>
          <dgm:bulletEnabled val="1"/>
        </dgm:presLayoutVars>
      </dgm:prSet>
      <dgm:spPr/>
    </dgm:pt>
    <dgm:pt modelId="{E32D886E-1C52-4C48-8B63-DD7863BBB429}" type="pres">
      <dgm:prSet presAssocID="{92C1E141-F1C4-4B91-85CF-E910E458AA4B}" presName="sibTrans" presStyleCnt="0"/>
      <dgm:spPr/>
    </dgm:pt>
    <dgm:pt modelId="{B83DD424-4593-48CB-9058-8CF4A4273D16}" type="pres">
      <dgm:prSet presAssocID="{FE9B6427-2355-46B7-9511-2D51CC77CA00}" presName="textNode" presStyleLbl="node1" presStyleIdx="1" presStyleCnt="5">
        <dgm:presLayoutVars>
          <dgm:bulletEnabled val="1"/>
        </dgm:presLayoutVars>
      </dgm:prSet>
      <dgm:spPr/>
    </dgm:pt>
    <dgm:pt modelId="{14150426-238A-496B-847D-94EDE378972D}" type="pres">
      <dgm:prSet presAssocID="{AF1CDF47-8799-4307-9A10-7084F4C5D16C}" presName="sibTrans" presStyleCnt="0"/>
      <dgm:spPr/>
    </dgm:pt>
    <dgm:pt modelId="{79DDECA5-A41E-467D-8C2A-365FF9136C49}" type="pres">
      <dgm:prSet presAssocID="{712B4414-1DF7-4FD8-ACB7-9CE4AFF4AFFF}" presName="textNode" presStyleLbl="node1" presStyleIdx="2" presStyleCnt="5">
        <dgm:presLayoutVars>
          <dgm:bulletEnabled val="1"/>
        </dgm:presLayoutVars>
      </dgm:prSet>
      <dgm:spPr/>
    </dgm:pt>
    <dgm:pt modelId="{5643C4C3-7D76-4BEA-81B1-5BBB2C3E979E}" type="pres">
      <dgm:prSet presAssocID="{5C01C8A3-E72B-4954-A95D-38A1016BEFC7}" presName="sibTrans" presStyleCnt="0"/>
      <dgm:spPr/>
    </dgm:pt>
    <dgm:pt modelId="{8C1D46C1-C9C8-4385-942E-16B8DBFBE204}" type="pres">
      <dgm:prSet presAssocID="{FC6CA016-5441-46F9-8AF7-01BC0AD6AF08}" presName="textNode" presStyleLbl="node1" presStyleIdx="3" presStyleCnt="5">
        <dgm:presLayoutVars>
          <dgm:bulletEnabled val="1"/>
        </dgm:presLayoutVars>
      </dgm:prSet>
      <dgm:spPr/>
    </dgm:pt>
    <dgm:pt modelId="{BCCBDE7D-4FBE-4EF4-ACD4-2B7574D045C5}" type="pres">
      <dgm:prSet presAssocID="{C068F11F-7C5C-4CC4-9192-5D328A91ECB2}" presName="sibTrans" presStyleCnt="0"/>
      <dgm:spPr/>
    </dgm:pt>
    <dgm:pt modelId="{2AE077FB-0C07-4B97-96F9-7E1B00FC5589}" type="pres">
      <dgm:prSet presAssocID="{51E9AAFF-32EA-4C84-A24F-2ADF1AF25F57}" presName="textNode" presStyleLbl="node1" presStyleIdx="4" presStyleCnt="5">
        <dgm:presLayoutVars>
          <dgm:bulletEnabled val="1"/>
        </dgm:presLayoutVars>
      </dgm:prSet>
      <dgm:spPr/>
    </dgm:pt>
  </dgm:ptLst>
  <dgm:cxnLst>
    <dgm:cxn modelId="{4C5C7505-F3E5-4F3D-BC33-1E11A1B8E33D}" srcId="{4AF62ED5-F97E-4F86-8370-AF8F9DCF9CC4}" destId="{FE9B6427-2355-46B7-9511-2D51CC77CA00}" srcOrd="1" destOrd="0" parTransId="{BB33FF5A-5E48-4DC0-861F-50C4303DA17F}" sibTransId="{AF1CDF47-8799-4307-9A10-7084F4C5D16C}"/>
    <dgm:cxn modelId="{7C7F5C28-53C5-4955-B379-25FC74EF54DE}" srcId="{4AF62ED5-F97E-4F86-8370-AF8F9DCF9CC4}" destId="{712B4414-1DF7-4FD8-ACB7-9CE4AFF4AFFF}" srcOrd="2" destOrd="0" parTransId="{4CECCD13-30E6-4DE0-A4C6-885279DC1FDF}" sibTransId="{5C01C8A3-E72B-4954-A95D-38A1016BEFC7}"/>
    <dgm:cxn modelId="{9F1D722F-D9B0-482B-840A-976305B03B10}" type="presOf" srcId="{C82B83BF-CCB9-4F60-8A30-2DB7F4E110B8}" destId="{F50D8401-6881-445C-904A-10348935E6C0}" srcOrd="0" destOrd="0" presId="urn:microsoft.com/office/officeart/2005/8/layout/hProcess9"/>
    <dgm:cxn modelId="{46E7BD5E-420F-4748-8794-7A90E9D15FEC}" type="presOf" srcId="{51E9AAFF-32EA-4C84-A24F-2ADF1AF25F57}" destId="{2AE077FB-0C07-4B97-96F9-7E1B00FC5589}" srcOrd="0" destOrd="0" presId="urn:microsoft.com/office/officeart/2005/8/layout/hProcess9"/>
    <dgm:cxn modelId="{C73D2451-5D55-41D7-8840-1A21AF02F8E4}" type="presOf" srcId="{4AF62ED5-F97E-4F86-8370-AF8F9DCF9CC4}" destId="{86276CDC-BD3E-408B-861C-D7C3A81032EA}" srcOrd="0" destOrd="0" presId="urn:microsoft.com/office/officeart/2005/8/layout/hProcess9"/>
    <dgm:cxn modelId="{F1D62756-6EA6-4F0C-8E8E-CEF60BA065BA}" srcId="{4AF62ED5-F97E-4F86-8370-AF8F9DCF9CC4}" destId="{51E9AAFF-32EA-4C84-A24F-2ADF1AF25F57}" srcOrd="4" destOrd="0" parTransId="{A6C2A8C5-9E87-4E7F-9F5C-983542EC74EF}" sibTransId="{C83022A2-C828-4F79-AD5A-3DCE14CA4FE8}"/>
    <dgm:cxn modelId="{7C92E779-E9F9-41C9-B62E-2EDDE48FD826}" type="presOf" srcId="{FE9B6427-2355-46B7-9511-2D51CC77CA00}" destId="{B83DD424-4593-48CB-9058-8CF4A4273D16}" srcOrd="0" destOrd="0" presId="urn:microsoft.com/office/officeart/2005/8/layout/hProcess9"/>
    <dgm:cxn modelId="{3FE28385-11D9-4CC6-A756-3FB6B93C5051}" type="presOf" srcId="{712B4414-1DF7-4FD8-ACB7-9CE4AFF4AFFF}" destId="{79DDECA5-A41E-467D-8C2A-365FF9136C49}" srcOrd="0" destOrd="0" presId="urn:microsoft.com/office/officeart/2005/8/layout/hProcess9"/>
    <dgm:cxn modelId="{0F8B01A9-E3CC-4049-A3CE-3CB07FDEC416}" type="presOf" srcId="{FC6CA016-5441-46F9-8AF7-01BC0AD6AF08}" destId="{8C1D46C1-C9C8-4385-942E-16B8DBFBE204}" srcOrd="0" destOrd="0" presId="urn:microsoft.com/office/officeart/2005/8/layout/hProcess9"/>
    <dgm:cxn modelId="{A01756EB-AA86-4454-AC7A-980163E08A04}" srcId="{4AF62ED5-F97E-4F86-8370-AF8F9DCF9CC4}" destId="{FC6CA016-5441-46F9-8AF7-01BC0AD6AF08}" srcOrd="3" destOrd="0" parTransId="{652C6DC2-6112-4555-A29C-380C297F9415}" sibTransId="{C068F11F-7C5C-4CC4-9192-5D328A91ECB2}"/>
    <dgm:cxn modelId="{2300F6F6-51A2-4018-84F1-7F70813E0984}" srcId="{4AF62ED5-F97E-4F86-8370-AF8F9DCF9CC4}" destId="{C82B83BF-CCB9-4F60-8A30-2DB7F4E110B8}" srcOrd="0" destOrd="0" parTransId="{55A5E62F-F65C-4BD8-8476-848A1FAAB3E7}" sibTransId="{92C1E141-F1C4-4B91-85CF-E910E458AA4B}"/>
    <dgm:cxn modelId="{FF416D3D-6A9F-4D03-919F-47125E0DCC9B}" type="presParOf" srcId="{86276CDC-BD3E-408B-861C-D7C3A81032EA}" destId="{DD396780-0307-4769-9579-9044A5987F2A}" srcOrd="0" destOrd="0" presId="urn:microsoft.com/office/officeart/2005/8/layout/hProcess9"/>
    <dgm:cxn modelId="{90938784-B63B-40C2-97B3-A15F434E8294}" type="presParOf" srcId="{86276CDC-BD3E-408B-861C-D7C3A81032EA}" destId="{411493FA-3AB6-4561-9E35-E3F388034A07}" srcOrd="1" destOrd="0" presId="urn:microsoft.com/office/officeart/2005/8/layout/hProcess9"/>
    <dgm:cxn modelId="{ACA18820-E20B-40DE-866B-1503C4793776}" type="presParOf" srcId="{411493FA-3AB6-4561-9E35-E3F388034A07}" destId="{F50D8401-6881-445C-904A-10348935E6C0}" srcOrd="0" destOrd="0" presId="urn:microsoft.com/office/officeart/2005/8/layout/hProcess9"/>
    <dgm:cxn modelId="{F58349F8-BDA0-4B58-AB6A-4A537CE40263}" type="presParOf" srcId="{411493FA-3AB6-4561-9E35-E3F388034A07}" destId="{E32D886E-1C52-4C48-8B63-DD7863BBB429}" srcOrd="1" destOrd="0" presId="urn:microsoft.com/office/officeart/2005/8/layout/hProcess9"/>
    <dgm:cxn modelId="{74A43800-911A-421D-9A85-0D1EDF5D7EA2}" type="presParOf" srcId="{411493FA-3AB6-4561-9E35-E3F388034A07}" destId="{B83DD424-4593-48CB-9058-8CF4A4273D16}" srcOrd="2" destOrd="0" presId="urn:microsoft.com/office/officeart/2005/8/layout/hProcess9"/>
    <dgm:cxn modelId="{24490DA1-7328-4B01-95D6-191AACEFA1BE}" type="presParOf" srcId="{411493FA-3AB6-4561-9E35-E3F388034A07}" destId="{14150426-238A-496B-847D-94EDE378972D}" srcOrd="3" destOrd="0" presId="urn:microsoft.com/office/officeart/2005/8/layout/hProcess9"/>
    <dgm:cxn modelId="{50108F5E-9350-4512-B957-7BB7E6D3EACC}" type="presParOf" srcId="{411493FA-3AB6-4561-9E35-E3F388034A07}" destId="{79DDECA5-A41E-467D-8C2A-365FF9136C49}" srcOrd="4" destOrd="0" presId="urn:microsoft.com/office/officeart/2005/8/layout/hProcess9"/>
    <dgm:cxn modelId="{5AC8EC79-E629-486B-86D5-7B6D43E51FED}" type="presParOf" srcId="{411493FA-3AB6-4561-9E35-E3F388034A07}" destId="{5643C4C3-7D76-4BEA-81B1-5BBB2C3E979E}" srcOrd="5" destOrd="0" presId="urn:microsoft.com/office/officeart/2005/8/layout/hProcess9"/>
    <dgm:cxn modelId="{DC7A6110-1321-45C6-AB3A-466CBB13A8A9}" type="presParOf" srcId="{411493FA-3AB6-4561-9E35-E3F388034A07}" destId="{8C1D46C1-C9C8-4385-942E-16B8DBFBE204}" srcOrd="6" destOrd="0" presId="urn:microsoft.com/office/officeart/2005/8/layout/hProcess9"/>
    <dgm:cxn modelId="{F6CF090B-A421-4537-B3A9-670A3343DB39}" type="presParOf" srcId="{411493FA-3AB6-4561-9E35-E3F388034A07}" destId="{BCCBDE7D-4FBE-4EF4-ACD4-2B7574D045C5}" srcOrd="7" destOrd="0" presId="urn:microsoft.com/office/officeart/2005/8/layout/hProcess9"/>
    <dgm:cxn modelId="{F53AB24E-E30B-4D84-8EDA-7E9F7A755AB8}" type="presParOf" srcId="{411493FA-3AB6-4561-9E35-E3F388034A07}" destId="{2AE077FB-0C07-4B97-96F9-7E1B00FC5589}"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778AAC0-2314-C44C-80B6-94BC5ACA854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5FE7ED7-2A1B-6949-92CF-19973E0A64C2}">
      <dgm:prSet/>
      <dgm:spPr/>
      <dgm:t>
        <a:bodyPr/>
        <a:lstStyle/>
        <a:p>
          <a:r>
            <a:rPr lang="en-US" dirty="0"/>
            <a:t>C-L Director</a:t>
          </a:r>
        </a:p>
      </dgm:t>
    </dgm:pt>
    <dgm:pt modelId="{B0BD7981-3597-CD48-B1C1-24F78CCEEF8D}" type="parTrans" cxnId="{57D382F2-4FC4-8D46-8E5A-8C054F42E095}">
      <dgm:prSet/>
      <dgm:spPr/>
      <dgm:t>
        <a:bodyPr/>
        <a:lstStyle/>
        <a:p>
          <a:endParaRPr lang="en-US"/>
        </a:p>
      </dgm:t>
    </dgm:pt>
    <dgm:pt modelId="{36B59757-B632-0B4B-AD00-56C0EA46FC55}" type="sibTrans" cxnId="{57D382F2-4FC4-8D46-8E5A-8C054F42E095}">
      <dgm:prSet/>
      <dgm:spPr/>
      <dgm:t>
        <a:bodyPr/>
        <a:lstStyle/>
        <a:p>
          <a:endParaRPr lang="en-US"/>
        </a:p>
      </dgm:t>
    </dgm:pt>
    <dgm:pt modelId="{C14B503E-0950-AB42-B616-13EF46FABC61}">
      <dgm:prSet/>
      <dgm:spPr/>
      <dgm:t>
        <a:bodyPr/>
        <a:lstStyle/>
        <a:p>
          <a:r>
            <a:rPr lang="en-US" dirty="0"/>
            <a:t>Director of Psychiatric Social Work</a:t>
          </a:r>
        </a:p>
      </dgm:t>
    </dgm:pt>
    <dgm:pt modelId="{7D8323AF-92C9-AE4A-8541-0C57C5F5EEB6}" type="parTrans" cxnId="{4199E66B-4913-C544-BB93-19FC601CFE9D}">
      <dgm:prSet/>
      <dgm:spPr/>
      <dgm:t>
        <a:bodyPr/>
        <a:lstStyle/>
        <a:p>
          <a:endParaRPr lang="en-US"/>
        </a:p>
      </dgm:t>
    </dgm:pt>
    <dgm:pt modelId="{9DE129AA-24A4-FA4D-AB25-C7F135DBCA25}" type="sibTrans" cxnId="{4199E66B-4913-C544-BB93-19FC601CFE9D}">
      <dgm:prSet/>
      <dgm:spPr/>
      <dgm:t>
        <a:bodyPr/>
        <a:lstStyle/>
        <a:p>
          <a:endParaRPr lang="en-US"/>
        </a:p>
      </dgm:t>
    </dgm:pt>
    <dgm:pt modelId="{43DBAF96-902D-5C46-9029-1583D47EA33D}">
      <dgm:prSet/>
      <dgm:spPr/>
      <dgm:t>
        <a:bodyPr/>
        <a:lstStyle/>
        <a:p>
          <a:r>
            <a:rPr lang="en-US" dirty="0"/>
            <a:t>2 Psychiatrists</a:t>
          </a:r>
        </a:p>
      </dgm:t>
    </dgm:pt>
    <dgm:pt modelId="{234313E1-4EE5-924F-9CAF-193159EAF43C}" type="parTrans" cxnId="{9C926D25-8B04-444A-AAAC-B4B3D48EB894}">
      <dgm:prSet/>
      <dgm:spPr/>
      <dgm:t>
        <a:bodyPr/>
        <a:lstStyle/>
        <a:p>
          <a:endParaRPr lang="en-US"/>
        </a:p>
      </dgm:t>
    </dgm:pt>
    <dgm:pt modelId="{F55614AB-E38F-F140-AEC1-3186CC6E943E}" type="sibTrans" cxnId="{9C926D25-8B04-444A-AAAC-B4B3D48EB894}">
      <dgm:prSet/>
      <dgm:spPr/>
      <dgm:t>
        <a:bodyPr/>
        <a:lstStyle/>
        <a:p>
          <a:endParaRPr lang="en-US"/>
        </a:p>
      </dgm:t>
    </dgm:pt>
    <dgm:pt modelId="{B39984D4-A1BA-5047-9199-64F1FA5B4ED5}">
      <dgm:prSet/>
      <dgm:spPr/>
      <dgm:t>
        <a:bodyPr/>
        <a:lstStyle/>
        <a:p>
          <a:r>
            <a:rPr lang="en-US" dirty="0"/>
            <a:t>1 Clinical Nurse Specialist</a:t>
          </a:r>
        </a:p>
      </dgm:t>
    </dgm:pt>
    <dgm:pt modelId="{7A919D46-EABE-3440-BA25-D02690A84E0A}" type="parTrans" cxnId="{9221AFEE-157D-0F45-8A1B-9498B2BE7B21}">
      <dgm:prSet/>
      <dgm:spPr/>
      <dgm:t>
        <a:bodyPr/>
        <a:lstStyle/>
        <a:p>
          <a:endParaRPr lang="en-US"/>
        </a:p>
      </dgm:t>
    </dgm:pt>
    <dgm:pt modelId="{4F2C0482-0440-5445-9E36-F6BC553CB6D6}" type="sibTrans" cxnId="{9221AFEE-157D-0F45-8A1B-9498B2BE7B21}">
      <dgm:prSet/>
      <dgm:spPr/>
      <dgm:t>
        <a:bodyPr/>
        <a:lstStyle/>
        <a:p>
          <a:endParaRPr lang="en-US"/>
        </a:p>
      </dgm:t>
    </dgm:pt>
    <dgm:pt modelId="{3828D071-69F7-6842-813E-6F36A3602634}">
      <dgm:prSet/>
      <dgm:spPr/>
      <dgm:t>
        <a:bodyPr/>
        <a:lstStyle/>
        <a:p>
          <a:r>
            <a:rPr lang="en-US" dirty="0"/>
            <a:t>2 Social Workers</a:t>
          </a:r>
        </a:p>
      </dgm:t>
    </dgm:pt>
    <dgm:pt modelId="{234187F8-0E48-8C48-9768-6901C9A9B952}" type="parTrans" cxnId="{C39C2402-9AC5-B74D-9445-927B470977A9}">
      <dgm:prSet/>
      <dgm:spPr/>
      <dgm:t>
        <a:bodyPr/>
        <a:lstStyle/>
        <a:p>
          <a:endParaRPr lang="en-US"/>
        </a:p>
      </dgm:t>
    </dgm:pt>
    <dgm:pt modelId="{2F64B205-918A-5747-B881-43D801424F97}" type="sibTrans" cxnId="{C39C2402-9AC5-B74D-9445-927B470977A9}">
      <dgm:prSet/>
      <dgm:spPr/>
      <dgm:t>
        <a:bodyPr/>
        <a:lstStyle/>
        <a:p>
          <a:endParaRPr lang="en-US"/>
        </a:p>
      </dgm:t>
    </dgm:pt>
    <dgm:pt modelId="{C070B863-3BE3-234C-B9A5-C5EF6B91B709}">
      <dgm:prSet/>
      <dgm:spPr>
        <a:solidFill>
          <a:schemeClr val="accent2"/>
        </a:solidFill>
      </dgm:spPr>
      <dgm:t>
        <a:bodyPr/>
        <a:lstStyle/>
        <a:p>
          <a:r>
            <a:rPr lang="en-US" dirty="0"/>
            <a:t>AD Operations Neurosciences</a:t>
          </a:r>
        </a:p>
      </dgm:t>
    </dgm:pt>
    <dgm:pt modelId="{B7D9D49A-23E7-D345-B3F4-4DC25B3F7405}" type="parTrans" cxnId="{4A008FAB-04A5-A04B-A96E-8A1DEBE663E1}">
      <dgm:prSet/>
      <dgm:spPr/>
      <dgm:t>
        <a:bodyPr/>
        <a:lstStyle/>
        <a:p>
          <a:endParaRPr lang="en-US"/>
        </a:p>
      </dgm:t>
    </dgm:pt>
    <dgm:pt modelId="{9607EBC6-28E3-0B4E-8EC7-5E0B3C5C6FD2}" type="sibTrans" cxnId="{4A008FAB-04A5-A04B-A96E-8A1DEBE663E1}">
      <dgm:prSet/>
      <dgm:spPr/>
      <dgm:t>
        <a:bodyPr/>
        <a:lstStyle/>
        <a:p>
          <a:endParaRPr lang="en-US"/>
        </a:p>
      </dgm:t>
    </dgm:pt>
    <dgm:pt modelId="{3E5DADBB-20B6-F743-82B5-C0F5750BE399}">
      <dgm:prSet/>
      <dgm:spPr>
        <a:solidFill>
          <a:schemeClr val="accent2"/>
        </a:solidFill>
      </dgm:spPr>
      <dgm:t>
        <a:bodyPr/>
        <a:lstStyle/>
        <a:p>
          <a:r>
            <a:rPr lang="en-US" dirty="0"/>
            <a:t>5- Member Crisis Prevention Team</a:t>
          </a:r>
        </a:p>
        <a:p>
          <a:r>
            <a:rPr lang="en-US" dirty="0"/>
            <a:t>BCBA, NAs, PhDs</a:t>
          </a:r>
        </a:p>
      </dgm:t>
    </dgm:pt>
    <dgm:pt modelId="{699931A1-E93C-1F4F-8B9E-D4730A961D3B}" type="parTrans" cxnId="{191F1047-E1E9-6B4B-9EA0-D0423A951049}">
      <dgm:prSet/>
      <dgm:spPr/>
      <dgm:t>
        <a:bodyPr/>
        <a:lstStyle/>
        <a:p>
          <a:endParaRPr lang="en-US"/>
        </a:p>
      </dgm:t>
    </dgm:pt>
    <dgm:pt modelId="{C3DAF624-00B8-9C45-8DA0-52097656C797}" type="sibTrans" cxnId="{191F1047-E1E9-6B4B-9EA0-D0423A951049}">
      <dgm:prSet/>
      <dgm:spPr/>
      <dgm:t>
        <a:bodyPr/>
        <a:lstStyle/>
        <a:p>
          <a:endParaRPr lang="en-US"/>
        </a:p>
      </dgm:t>
    </dgm:pt>
    <dgm:pt modelId="{A55D4EFD-A8CC-674A-80B0-2958BF740E93}">
      <dgm:prSet/>
      <dgm:spPr>
        <a:solidFill>
          <a:schemeClr val="accent2"/>
        </a:solidFill>
      </dgm:spPr>
      <dgm:t>
        <a:bodyPr/>
        <a:lstStyle/>
        <a:p>
          <a:r>
            <a:rPr lang="en-US" dirty="0"/>
            <a:t>AD Nursing Psychiatry</a:t>
          </a:r>
        </a:p>
      </dgm:t>
    </dgm:pt>
    <dgm:pt modelId="{1A0EA673-F3B4-3A40-A95C-D8BDF8693EDD}" type="parTrans" cxnId="{40517458-67B4-1E4A-9B3F-E2DA3A30E9FE}">
      <dgm:prSet/>
      <dgm:spPr/>
      <dgm:t>
        <a:bodyPr/>
        <a:lstStyle/>
        <a:p>
          <a:endParaRPr lang="en-US"/>
        </a:p>
      </dgm:t>
    </dgm:pt>
    <dgm:pt modelId="{9C56A0DE-42AE-C948-9601-1F4B5EAF7D2D}" type="sibTrans" cxnId="{40517458-67B4-1E4A-9B3F-E2DA3A30E9FE}">
      <dgm:prSet/>
      <dgm:spPr/>
      <dgm:t>
        <a:bodyPr/>
        <a:lstStyle/>
        <a:p>
          <a:endParaRPr lang="en-US"/>
        </a:p>
      </dgm:t>
    </dgm:pt>
    <dgm:pt modelId="{B0618BBD-36B2-B64C-939D-6CF2F85FDA32}">
      <dgm:prSet/>
      <dgm:spPr/>
      <dgm:t>
        <a:bodyPr/>
        <a:lstStyle/>
        <a:p>
          <a:r>
            <a:rPr lang="en-US" dirty="0"/>
            <a:t>Director of Psychology</a:t>
          </a:r>
        </a:p>
      </dgm:t>
    </dgm:pt>
    <dgm:pt modelId="{249DB650-2D5D-8443-8C4B-3E730E5348E9}" type="parTrans" cxnId="{5D059A4D-8A44-9240-BE89-07D5242710F9}">
      <dgm:prSet/>
      <dgm:spPr/>
      <dgm:t>
        <a:bodyPr/>
        <a:lstStyle/>
        <a:p>
          <a:endParaRPr lang="en-US"/>
        </a:p>
      </dgm:t>
    </dgm:pt>
    <dgm:pt modelId="{DC13A919-780F-AF48-8060-62AC4BCDE607}" type="sibTrans" cxnId="{5D059A4D-8A44-9240-BE89-07D5242710F9}">
      <dgm:prSet/>
      <dgm:spPr/>
      <dgm:t>
        <a:bodyPr/>
        <a:lstStyle/>
        <a:p>
          <a:endParaRPr lang="en-US"/>
        </a:p>
      </dgm:t>
    </dgm:pt>
    <dgm:pt modelId="{C7194CFC-EFBC-D948-881B-19A01A0A9FD4}">
      <dgm:prSet/>
      <dgm:spPr/>
      <dgm:t>
        <a:bodyPr/>
        <a:lstStyle/>
        <a:p>
          <a:r>
            <a:rPr lang="en-US" dirty="0"/>
            <a:t>2 Psychologists</a:t>
          </a:r>
        </a:p>
      </dgm:t>
    </dgm:pt>
    <dgm:pt modelId="{DC20BE91-B9B0-814D-B878-E868EF6D51CB}" type="parTrans" cxnId="{F2F06BC1-D640-044A-8CB4-369171CE6002}">
      <dgm:prSet/>
      <dgm:spPr/>
      <dgm:t>
        <a:bodyPr/>
        <a:lstStyle/>
        <a:p>
          <a:endParaRPr lang="en-US"/>
        </a:p>
      </dgm:t>
    </dgm:pt>
    <dgm:pt modelId="{B682CBA3-9982-9E40-8AC9-36EC2A693451}" type="sibTrans" cxnId="{F2F06BC1-D640-044A-8CB4-369171CE6002}">
      <dgm:prSet/>
      <dgm:spPr/>
      <dgm:t>
        <a:bodyPr/>
        <a:lstStyle/>
        <a:p>
          <a:endParaRPr lang="en-US"/>
        </a:p>
      </dgm:t>
    </dgm:pt>
    <dgm:pt modelId="{C196C40D-68C5-4844-BFA1-2444D5F836B6}">
      <dgm:prSet/>
      <dgm:spPr/>
      <dgm:t>
        <a:bodyPr/>
        <a:lstStyle/>
        <a:p>
          <a:r>
            <a:rPr lang="en-US" dirty="0"/>
            <a:t>2 Proactive Psychiatrists</a:t>
          </a:r>
        </a:p>
        <a:p>
          <a:r>
            <a:rPr lang="en-US" dirty="0"/>
            <a:t>(Medicine)</a:t>
          </a:r>
        </a:p>
      </dgm:t>
    </dgm:pt>
    <dgm:pt modelId="{29472C4F-44E3-4451-B45B-43B2CF9C8D6F}" type="parTrans" cxnId="{5734F065-B7A2-4ADD-9FD5-7A10EDFA1F79}">
      <dgm:prSet/>
      <dgm:spPr/>
      <dgm:t>
        <a:bodyPr/>
        <a:lstStyle/>
        <a:p>
          <a:endParaRPr lang="en-US"/>
        </a:p>
      </dgm:t>
    </dgm:pt>
    <dgm:pt modelId="{FE7DCD66-92D4-4881-B598-C5BA8C402D68}" type="sibTrans" cxnId="{5734F065-B7A2-4ADD-9FD5-7A10EDFA1F79}">
      <dgm:prSet/>
      <dgm:spPr/>
      <dgm:t>
        <a:bodyPr/>
        <a:lstStyle/>
        <a:p>
          <a:endParaRPr lang="en-US"/>
        </a:p>
      </dgm:t>
    </dgm:pt>
    <dgm:pt modelId="{50382B96-7C80-4A75-B7A7-3E5F148C1BD2}">
      <dgm:prSet/>
      <dgm:spPr/>
      <dgm:t>
        <a:bodyPr/>
        <a:lstStyle/>
        <a:p>
          <a:r>
            <a:rPr lang="en-US" dirty="0"/>
            <a:t>2 Proactive NPs</a:t>
          </a:r>
        </a:p>
      </dgm:t>
    </dgm:pt>
    <dgm:pt modelId="{7E8C5878-19DB-4A8A-AD84-574E5B2726AC}" type="parTrans" cxnId="{1CEC6CFA-ACD2-4327-AE82-6DC4CB0613E7}">
      <dgm:prSet/>
      <dgm:spPr/>
      <dgm:t>
        <a:bodyPr/>
        <a:lstStyle/>
        <a:p>
          <a:endParaRPr lang="en-US"/>
        </a:p>
      </dgm:t>
    </dgm:pt>
    <dgm:pt modelId="{B00897C5-3C79-4423-A977-C94D5F05D1E8}" type="sibTrans" cxnId="{1CEC6CFA-ACD2-4327-AE82-6DC4CB0613E7}">
      <dgm:prSet/>
      <dgm:spPr/>
      <dgm:t>
        <a:bodyPr/>
        <a:lstStyle/>
        <a:p>
          <a:endParaRPr lang="en-US"/>
        </a:p>
      </dgm:t>
    </dgm:pt>
    <dgm:pt modelId="{CCB1C9A9-A631-F349-B639-61EB5A118E2F}" type="pres">
      <dgm:prSet presAssocID="{D778AAC0-2314-C44C-80B6-94BC5ACA8541}" presName="hierChild1" presStyleCnt="0">
        <dgm:presLayoutVars>
          <dgm:orgChart val="1"/>
          <dgm:chPref val="1"/>
          <dgm:dir/>
          <dgm:animOne val="branch"/>
          <dgm:animLvl val="lvl"/>
          <dgm:resizeHandles/>
        </dgm:presLayoutVars>
      </dgm:prSet>
      <dgm:spPr/>
    </dgm:pt>
    <dgm:pt modelId="{D3CE45B6-B3A2-1B47-B694-17771769EBD7}" type="pres">
      <dgm:prSet presAssocID="{B0618BBD-36B2-B64C-939D-6CF2F85FDA32}" presName="hierRoot1" presStyleCnt="0">
        <dgm:presLayoutVars>
          <dgm:hierBranch val="init"/>
        </dgm:presLayoutVars>
      </dgm:prSet>
      <dgm:spPr/>
    </dgm:pt>
    <dgm:pt modelId="{017C671B-5F8E-554D-850A-E92579637CB7}" type="pres">
      <dgm:prSet presAssocID="{B0618BBD-36B2-B64C-939D-6CF2F85FDA32}" presName="rootComposite1" presStyleCnt="0"/>
      <dgm:spPr/>
    </dgm:pt>
    <dgm:pt modelId="{50129670-251D-3247-B39F-6E28B349964D}" type="pres">
      <dgm:prSet presAssocID="{B0618BBD-36B2-B64C-939D-6CF2F85FDA32}" presName="rootText1" presStyleLbl="node0" presStyleIdx="0" presStyleCnt="5">
        <dgm:presLayoutVars>
          <dgm:chPref val="3"/>
        </dgm:presLayoutVars>
      </dgm:prSet>
      <dgm:spPr/>
    </dgm:pt>
    <dgm:pt modelId="{216B8D76-7695-EE4A-BA4E-71B28581C70A}" type="pres">
      <dgm:prSet presAssocID="{B0618BBD-36B2-B64C-939D-6CF2F85FDA32}" presName="rootConnector1" presStyleLbl="node1" presStyleIdx="0" presStyleCnt="0"/>
      <dgm:spPr/>
    </dgm:pt>
    <dgm:pt modelId="{1056B032-A270-424B-ABF5-D163BB9A4170}" type="pres">
      <dgm:prSet presAssocID="{B0618BBD-36B2-B64C-939D-6CF2F85FDA32}" presName="hierChild2" presStyleCnt="0"/>
      <dgm:spPr/>
    </dgm:pt>
    <dgm:pt modelId="{184ABEE5-4403-1441-9217-203606B34E74}" type="pres">
      <dgm:prSet presAssocID="{B0618BBD-36B2-B64C-939D-6CF2F85FDA32}" presName="hierChild3" presStyleCnt="0"/>
      <dgm:spPr/>
    </dgm:pt>
    <dgm:pt modelId="{483AE325-C4A1-B04F-81B8-A74E2D0E3593}" type="pres">
      <dgm:prSet presAssocID="{95FE7ED7-2A1B-6949-92CF-19973E0A64C2}" presName="hierRoot1" presStyleCnt="0">
        <dgm:presLayoutVars>
          <dgm:hierBranch val="init"/>
        </dgm:presLayoutVars>
      </dgm:prSet>
      <dgm:spPr/>
    </dgm:pt>
    <dgm:pt modelId="{6AF1D1F9-6A94-A241-BAA7-A20DB38A23EB}" type="pres">
      <dgm:prSet presAssocID="{95FE7ED7-2A1B-6949-92CF-19973E0A64C2}" presName="rootComposite1" presStyleCnt="0"/>
      <dgm:spPr/>
    </dgm:pt>
    <dgm:pt modelId="{77480758-26FE-E142-870C-68BD7CCBAF23}" type="pres">
      <dgm:prSet presAssocID="{95FE7ED7-2A1B-6949-92CF-19973E0A64C2}" presName="rootText1" presStyleLbl="node0" presStyleIdx="1" presStyleCnt="5">
        <dgm:presLayoutVars>
          <dgm:chPref val="3"/>
        </dgm:presLayoutVars>
      </dgm:prSet>
      <dgm:spPr/>
    </dgm:pt>
    <dgm:pt modelId="{1786FAEA-0638-FF4C-B39F-576237419B7B}" type="pres">
      <dgm:prSet presAssocID="{95FE7ED7-2A1B-6949-92CF-19973E0A64C2}" presName="rootConnector1" presStyleLbl="node1" presStyleIdx="0" presStyleCnt="0"/>
      <dgm:spPr/>
    </dgm:pt>
    <dgm:pt modelId="{2310EF5F-1D57-6346-B600-79A54E432224}" type="pres">
      <dgm:prSet presAssocID="{95FE7ED7-2A1B-6949-92CF-19973E0A64C2}" presName="hierChild2" presStyleCnt="0"/>
      <dgm:spPr/>
    </dgm:pt>
    <dgm:pt modelId="{4EFEE2AD-48D5-BD47-8526-05D306A170A1}" type="pres">
      <dgm:prSet presAssocID="{DC20BE91-B9B0-814D-B878-E868EF6D51CB}" presName="Name37" presStyleLbl="parChTrans1D2" presStyleIdx="0" presStyleCnt="7"/>
      <dgm:spPr/>
    </dgm:pt>
    <dgm:pt modelId="{08A1EC4C-CB1B-FE45-BC2B-FBAAF9A46C17}" type="pres">
      <dgm:prSet presAssocID="{C7194CFC-EFBC-D948-881B-19A01A0A9FD4}" presName="hierRoot2" presStyleCnt="0">
        <dgm:presLayoutVars>
          <dgm:hierBranch val="init"/>
        </dgm:presLayoutVars>
      </dgm:prSet>
      <dgm:spPr/>
    </dgm:pt>
    <dgm:pt modelId="{46F4DCFC-16E3-8A4F-826A-2DB29377A04C}" type="pres">
      <dgm:prSet presAssocID="{C7194CFC-EFBC-D948-881B-19A01A0A9FD4}" presName="rootComposite" presStyleCnt="0"/>
      <dgm:spPr/>
    </dgm:pt>
    <dgm:pt modelId="{328345C8-56FA-ED41-A7A1-B98EC1F7A4FD}" type="pres">
      <dgm:prSet presAssocID="{C7194CFC-EFBC-D948-881B-19A01A0A9FD4}" presName="rootText" presStyleLbl="node2" presStyleIdx="0" presStyleCnt="7" custLinFactNeighborX="5773" custLinFactNeighborY="4204">
        <dgm:presLayoutVars>
          <dgm:chPref val="3"/>
        </dgm:presLayoutVars>
      </dgm:prSet>
      <dgm:spPr/>
    </dgm:pt>
    <dgm:pt modelId="{5CF4EA8C-AE70-A744-A554-E44292E7A6B8}" type="pres">
      <dgm:prSet presAssocID="{C7194CFC-EFBC-D948-881B-19A01A0A9FD4}" presName="rootConnector" presStyleLbl="node2" presStyleIdx="0" presStyleCnt="7"/>
      <dgm:spPr/>
    </dgm:pt>
    <dgm:pt modelId="{BBF6B0D9-EE2A-A942-874E-9D003B5E5E50}" type="pres">
      <dgm:prSet presAssocID="{C7194CFC-EFBC-D948-881B-19A01A0A9FD4}" presName="hierChild4" presStyleCnt="0"/>
      <dgm:spPr/>
    </dgm:pt>
    <dgm:pt modelId="{442EBEF7-2B28-E54A-8451-CD0CC1D1FC94}" type="pres">
      <dgm:prSet presAssocID="{C7194CFC-EFBC-D948-881B-19A01A0A9FD4}" presName="hierChild5" presStyleCnt="0"/>
      <dgm:spPr/>
    </dgm:pt>
    <dgm:pt modelId="{781FC17E-009E-2C4A-B964-2C4343904C72}" type="pres">
      <dgm:prSet presAssocID="{234313E1-4EE5-924F-9CAF-193159EAF43C}" presName="Name37" presStyleLbl="parChTrans1D2" presStyleIdx="1" presStyleCnt="7"/>
      <dgm:spPr/>
    </dgm:pt>
    <dgm:pt modelId="{CE068BB6-D140-984E-A067-10FC971EBA05}" type="pres">
      <dgm:prSet presAssocID="{43DBAF96-902D-5C46-9029-1583D47EA33D}" presName="hierRoot2" presStyleCnt="0">
        <dgm:presLayoutVars>
          <dgm:hierBranch val="init"/>
        </dgm:presLayoutVars>
      </dgm:prSet>
      <dgm:spPr/>
    </dgm:pt>
    <dgm:pt modelId="{1BECD106-EF65-F240-BE81-79CC90BE058D}" type="pres">
      <dgm:prSet presAssocID="{43DBAF96-902D-5C46-9029-1583D47EA33D}" presName="rootComposite" presStyleCnt="0"/>
      <dgm:spPr/>
    </dgm:pt>
    <dgm:pt modelId="{CB1C4295-3B4F-7548-8C08-C65E304CF542}" type="pres">
      <dgm:prSet presAssocID="{43DBAF96-902D-5C46-9029-1583D47EA33D}" presName="rootText" presStyleLbl="node2" presStyleIdx="1" presStyleCnt="7">
        <dgm:presLayoutVars>
          <dgm:chPref val="3"/>
        </dgm:presLayoutVars>
      </dgm:prSet>
      <dgm:spPr/>
    </dgm:pt>
    <dgm:pt modelId="{596FD1C8-E81C-4F48-8AC3-9BB6788725B4}" type="pres">
      <dgm:prSet presAssocID="{43DBAF96-902D-5C46-9029-1583D47EA33D}" presName="rootConnector" presStyleLbl="node2" presStyleIdx="1" presStyleCnt="7"/>
      <dgm:spPr/>
    </dgm:pt>
    <dgm:pt modelId="{6FE4EB04-787B-2548-BDC5-E9ACB8049DF5}" type="pres">
      <dgm:prSet presAssocID="{43DBAF96-902D-5C46-9029-1583D47EA33D}" presName="hierChild4" presStyleCnt="0"/>
      <dgm:spPr/>
    </dgm:pt>
    <dgm:pt modelId="{658D2C31-033B-5F43-9802-9466F0E98C5F}" type="pres">
      <dgm:prSet presAssocID="{43DBAF96-902D-5C46-9029-1583D47EA33D}" presName="hierChild5" presStyleCnt="0"/>
      <dgm:spPr/>
    </dgm:pt>
    <dgm:pt modelId="{C5CD621A-230A-4C39-AAE2-55650893C69F}" type="pres">
      <dgm:prSet presAssocID="{29472C4F-44E3-4451-B45B-43B2CF9C8D6F}" presName="Name37" presStyleLbl="parChTrans1D2" presStyleIdx="2" presStyleCnt="7"/>
      <dgm:spPr/>
    </dgm:pt>
    <dgm:pt modelId="{849EB169-F290-4241-8F8F-69C80B250145}" type="pres">
      <dgm:prSet presAssocID="{C196C40D-68C5-4844-BFA1-2444D5F836B6}" presName="hierRoot2" presStyleCnt="0">
        <dgm:presLayoutVars>
          <dgm:hierBranch val="init"/>
        </dgm:presLayoutVars>
      </dgm:prSet>
      <dgm:spPr/>
    </dgm:pt>
    <dgm:pt modelId="{BE0744F9-A965-4567-9597-405EC28992FE}" type="pres">
      <dgm:prSet presAssocID="{C196C40D-68C5-4844-BFA1-2444D5F836B6}" presName="rootComposite" presStyleCnt="0"/>
      <dgm:spPr/>
    </dgm:pt>
    <dgm:pt modelId="{7DDFEFCE-EA34-4CF0-9FC8-357C0EFA38CD}" type="pres">
      <dgm:prSet presAssocID="{C196C40D-68C5-4844-BFA1-2444D5F836B6}" presName="rootText" presStyleLbl="node2" presStyleIdx="2" presStyleCnt="7">
        <dgm:presLayoutVars>
          <dgm:chPref val="3"/>
        </dgm:presLayoutVars>
      </dgm:prSet>
      <dgm:spPr/>
    </dgm:pt>
    <dgm:pt modelId="{0F061B5E-6A06-4313-9CFF-FC955FE4AFC2}" type="pres">
      <dgm:prSet presAssocID="{C196C40D-68C5-4844-BFA1-2444D5F836B6}" presName="rootConnector" presStyleLbl="node2" presStyleIdx="2" presStyleCnt="7"/>
      <dgm:spPr/>
    </dgm:pt>
    <dgm:pt modelId="{18077FA0-E81F-4D49-B454-05B82F90518F}" type="pres">
      <dgm:prSet presAssocID="{C196C40D-68C5-4844-BFA1-2444D5F836B6}" presName="hierChild4" presStyleCnt="0"/>
      <dgm:spPr/>
    </dgm:pt>
    <dgm:pt modelId="{11C4A18C-3E9B-448D-83F6-D12C53EBF1ED}" type="pres">
      <dgm:prSet presAssocID="{C196C40D-68C5-4844-BFA1-2444D5F836B6}" presName="hierChild5" presStyleCnt="0"/>
      <dgm:spPr/>
    </dgm:pt>
    <dgm:pt modelId="{387E665F-9905-4919-AD74-98FF051F06D9}" type="pres">
      <dgm:prSet presAssocID="{7E8C5878-19DB-4A8A-AD84-574E5B2726AC}" presName="Name37" presStyleLbl="parChTrans1D2" presStyleIdx="3" presStyleCnt="7"/>
      <dgm:spPr/>
    </dgm:pt>
    <dgm:pt modelId="{F801AA5C-9720-492F-8D20-2E3D328A2236}" type="pres">
      <dgm:prSet presAssocID="{50382B96-7C80-4A75-B7A7-3E5F148C1BD2}" presName="hierRoot2" presStyleCnt="0">
        <dgm:presLayoutVars>
          <dgm:hierBranch val="init"/>
        </dgm:presLayoutVars>
      </dgm:prSet>
      <dgm:spPr/>
    </dgm:pt>
    <dgm:pt modelId="{A31CD136-F33B-4E4E-8567-52C1C2D233D5}" type="pres">
      <dgm:prSet presAssocID="{50382B96-7C80-4A75-B7A7-3E5F148C1BD2}" presName="rootComposite" presStyleCnt="0"/>
      <dgm:spPr/>
    </dgm:pt>
    <dgm:pt modelId="{8E9FD1CC-2FF8-4280-9F88-11A03257B456}" type="pres">
      <dgm:prSet presAssocID="{50382B96-7C80-4A75-B7A7-3E5F148C1BD2}" presName="rootText" presStyleLbl="node2" presStyleIdx="3" presStyleCnt="7">
        <dgm:presLayoutVars>
          <dgm:chPref val="3"/>
        </dgm:presLayoutVars>
      </dgm:prSet>
      <dgm:spPr/>
    </dgm:pt>
    <dgm:pt modelId="{426E38E9-A6FB-4538-AEF9-648AEE2D2679}" type="pres">
      <dgm:prSet presAssocID="{50382B96-7C80-4A75-B7A7-3E5F148C1BD2}" presName="rootConnector" presStyleLbl="node2" presStyleIdx="3" presStyleCnt="7"/>
      <dgm:spPr/>
    </dgm:pt>
    <dgm:pt modelId="{78ECBA38-5312-440F-BE3C-C88CF6B3B4D3}" type="pres">
      <dgm:prSet presAssocID="{50382B96-7C80-4A75-B7A7-3E5F148C1BD2}" presName="hierChild4" presStyleCnt="0"/>
      <dgm:spPr/>
    </dgm:pt>
    <dgm:pt modelId="{1D031414-8E50-43CC-876E-6190130E3886}" type="pres">
      <dgm:prSet presAssocID="{50382B96-7C80-4A75-B7A7-3E5F148C1BD2}" presName="hierChild5" presStyleCnt="0"/>
      <dgm:spPr/>
    </dgm:pt>
    <dgm:pt modelId="{0143E46D-5ECF-374C-B849-0A3F504E40E3}" type="pres">
      <dgm:prSet presAssocID="{7A919D46-EABE-3440-BA25-D02690A84E0A}" presName="Name37" presStyleLbl="parChTrans1D2" presStyleIdx="4" presStyleCnt="7"/>
      <dgm:spPr/>
    </dgm:pt>
    <dgm:pt modelId="{2BB00FC1-993B-204C-A110-0E49003E8548}" type="pres">
      <dgm:prSet presAssocID="{B39984D4-A1BA-5047-9199-64F1FA5B4ED5}" presName="hierRoot2" presStyleCnt="0">
        <dgm:presLayoutVars>
          <dgm:hierBranch val="init"/>
        </dgm:presLayoutVars>
      </dgm:prSet>
      <dgm:spPr/>
    </dgm:pt>
    <dgm:pt modelId="{609E8CD6-8049-1642-AA56-A00A0AF13D33}" type="pres">
      <dgm:prSet presAssocID="{B39984D4-A1BA-5047-9199-64F1FA5B4ED5}" presName="rootComposite" presStyleCnt="0"/>
      <dgm:spPr/>
    </dgm:pt>
    <dgm:pt modelId="{C8C2A318-50B7-2345-A6DF-8FE3C654CE96}" type="pres">
      <dgm:prSet presAssocID="{B39984D4-A1BA-5047-9199-64F1FA5B4ED5}" presName="rootText" presStyleLbl="node2" presStyleIdx="4" presStyleCnt="7">
        <dgm:presLayoutVars>
          <dgm:chPref val="3"/>
        </dgm:presLayoutVars>
      </dgm:prSet>
      <dgm:spPr/>
    </dgm:pt>
    <dgm:pt modelId="{4150C917-F747-CC46-AC21-34DB91B4B08C}" type="pres">
      <dgm:prSet presAssocID="{B39984D4-A1BA-5047-9199-64F1FA5B4ED5}" presName="rootConnector" presStyleLbl="node2" presStyleIdx="4" presStyleCnt="7"/>
      <dgm:spPr/>
    </dgm:pt>
    <dgm:pt modelId="{4FFB226B-3982-544C-B651-45478967C9CA}" type="pres">
      <dgm:prSet presAssocID="{B39984D4-A1BA-5047-9199-64F1FA5B4ED5}" presName="hierChild4" presStyleCnt="0"/>
      <dgm:spPr/>
    </dgm:pt>
    <dgm:pt modelId="{1320FD4B-5B9E-9E4B-9ECB-9FA565BD9768}" type="pres">
      <dgm:prSet presAssocID="{B39984D4-A1BA-5047-9199-64F1FA5B4ED5}" presName="hierChild5" presStyleCnt="0"/>
      <dgm:spPr/>
    </dgm:pt>
    <dgm:pt modelId="{6DA7A7D3-9482-984C-86CD-67A0E82E573E}" type="pres">
      <dgm:prSet presAssocID="{95FE7ED7-2A1B-6949-92CF-19973E0A64C2}" presName="hierChild3" presStyleCnt="0"/>
      <dgm:spPr/>
    </dgm:pt>
    <dgm:pt modelId="{98112F87-04DA-3F4B-AAF4-A602A54EF5B6}" type="pres">
      <dgm:prSet presAssocID="{C14B503E-0950-AB42-B616-13EF46FABC61}" presName="hierRoot1" presStyleCnt="0">
        <dgm:presLayoutVars>
          <dgm:hierBranch val="init"/>
        </dgm:presLayoutVars>
      </dgm:prSet>
      <dgm:spPr/>
    </dgm:pt>
    <dgm:pt modelId="{4BE1CD8D-1979-2E47-B56E-A7D6BEAAB97E}" type="pres">
      <dgm:prSet presAssocID="{C14B503E-0950-AB42-B616-13EF46FABC61}" presName="rootComposite1" presStyleCnt="0"/>
      <dgm:spPr/>
    </dgm:pt>
    <dgm:pt modelId="{45166191-EA00-EB45-BE82-E2680A3E35DF}" type="pres">
      <dgm:prSet presAssocID="{C14B503E-0950-AB42-B616-13EF46FABC61}" presName="rootText1" presStyleLbl="node0" presStyleIdx="2" presStyleCnt="5">
        <dgm:presLayoutVars>
          <dgm:chPref val="3"/>
        </dgm:presLayoutVars>
      </dgm:prSet>
      <dgm:spPr/>
    </dgm:pt>
    <dgm:pt modelId="{3D4C236B-D8BB-4A42-B63F-4CBD6398E0D1}" type="pres">
      <dgm:prSet presAssocID="{C14B503E-0950-AB42-B616-13EF46FABC61}" presName="rootConnector1" presStyleLbl="node1" presStyleIdx="0" presStyleCnt="0"/>
      <dgm:spPr/>
    </dgm:pt>
    <dgm:pt modelId="{3E4CFB74-FE6F-D049-B61B-8B679948E6B4}" type="pres">
      <dgm:prSet presAssocID="{C14B503E-0950-AB42-B616-13EF46FABC61}" presName="hierChild2" presStyleCnt="0"/>
      <dgm:spPr/>
    </dgm:pt>
    <dgm:pt modelId="{546ABD57-B3F8-2845-90D9-38B85F5121C5}" type="pres">
      <dgm:prSet presAssocID="{234187F8-0E48-8C48-9768-6901C9A9B952}" presName="Name37" presStyleLbl="parChTrans1D2" presStyleIdx="5" presStyleCnt="7"/>
      <dgm:spPr/>
    </dgm:pt>
    <dgm:pt modelId="{EB65104A-C03E-594C-B4A6-8443B7D97BBE}" type="pres">
      <dgm:prSet presAssocID="{3828D071-69F7-6842-813E-6F36A3602634}" presName="hierRoot2" presStyleCnt="0">
        <dgm:presLayoutVars>
          <dgm:hierBranch val="init"/>
        </dgm:presLayoutVars>
      </dgm:prSet>
      <dgm:spPr/>
    </dgm:pt>
    <dgm:pt modelId="{9BE3CE98-1DB2-A349-B559-5D97E27B8128}" type="pres">
      <dgm:prSet presAssocID="{3828D071-69F7-6842-813E-6F36A3602634}" presName="rootComposite" presStyleCnt="0"/>
      <dgm:spPr/>
    </dgm:pt>
    <dgm:pt modelId="{E5406835-DDBC-1B40-84CC-494D7046FEC9}" type="pres">
      <dgm:prSet presAssocID="{3828D071-69F7-6842-813E-6F36A3602634}" presName="rootText" presStyleLbl="node2" presStyleIdx="5" presStyleCnt="7">
        <dgm:presLayoutVars>
          <dgm:chPref val="3"/>
        </dgm:presLayoutVars>
      </dgm:prSet>
      <dgm:spPr/>
    </dgm:pt>
    <dgm:pt modelId="{F45EC90A-F802-1D45-BA7F-628250E4E029}" type="pres">
      <dgm:prSet presAssocID="{3828D071-69F7-6842-813E-6F36A3602634}" presName="rootConnector" presStyleLbl="node2" presStyleIdx="5" presStyleCnt="7"/>
      <dgm:spPr/>
    </dgm:pt>
    <dgm:pt modelId="{C858A01F-380A-B949-A2B8-72402FC11D22}" type="pres">
      <dgm:prSet presAssocID="{3828D071-69F7-6842-813E-6F36A3602634}" presName="hierChild4" presStyleCnt="0"/>
      <dgm:spPr/>
    </dgm:pt>
    <dgm:pt modelId="{A3C777C0-C60A-EF40-ADEA-FEA00F14F232}" type="pres">
      <dgm:prSet presAssocID="{3828D071-69F7-6842-813E-6F36A3602634}" presName="hierChild5" presStyleCnt="0"/>
      <dgm:spPr/>
    </dgm:pt>
    <dgm:pt modelId="{80BCF3B1-5E80-C44A-ABCB-4059C8E3F847}" type="pres">
      <dgm:prSet presAssocID="{C14B503E-0950-AB42-B616-13EF46FABC61}" presName="hierChild3" presStyleCnt="0"/>
      <dgm:spPr/>
    </dgm:pt>
    <dgm:pt modelId="{2A401A7C-E9C9-9C48-9871-2120F9919D33}" type="pres">
      <dgm:prSet presAssocID="{C070B863-3BE3-234C-B9A5-C5EF6B91B709}" presName="hierRoot1" presStyleCnt="0">
        <dgm:presLayoutVars>
          <dgm:hierBranch val="init"/>
        </dgm:presLayoutVars>
      </dgm:prSet>
      <dgm:spPr/>
    </dgm:pt>
    <dgm:pt modelId="{47C1D7D4-70C5-E74B-B3BF-F328823902F8}" type="pres">
      <dgm:prSet presAssocID="{C070B863-3BE3-234C-B9A5-C5EF6B91B709}" presName="rootComposite1" presStyleCnt="0"/>
      <dgm:spPr/>
    </dgm:pt>
    <dgm:pt modelId="{A162A7ED-829C-D64B-AD75-B56CB9DE759E}" type="pres">
      <dgm:prSet presAssocID="{C070B863-3BE3-234C-B9A5-C5EF6B91B709}" presName="rootText1" presStyleLbl="node0" presStyleIdx="3" presStyleCnt="5">
        <dgm:presLayoutVars>
          <dgm:chPref val="3"/>
        </dgm:presLayoutVars>
      </dgm:prSet>
      <dgm:spPr/>
    </dgm:pt>
    <dgm:pt modelId="{648B50F8-1E41-3C49-BE48-D7085766F000}" type="pres">
      <dgm:prSet presAssocID="{C070B863-3BE3-234C-B9A5-C5EF6B91B709}" presName="rootConnector1" presStyleLbl="node1" presStyleIdx="0" presStyleCnt="0"/>
      <dgm:spPr/>
    </dgm:pt>
    <dgm:pt modelId="{09F883FF-9FD3-1E45-8B0C-C253E186A879}" type="pres">
      <dgm:prSet presAssocID="{C070B863-3BE3-234C-B9A5-C5EF6B91B709}" presName="hierChild2" presStyleCnt="0"/>
      <dgm:spPr/>
    </dgm:pt>
    <dgm:pt modelId="{1381314C-072A-A548-8AC1-84785B2ABE4A}" type="pres">
      <dgm:prSet presAssocID="{699931A1-E93C-1F4F-8B9E-D4730A961D3B}" presName="Name37" presStyleLbl="parChTrans1D2" presStyleIdx="6" presStyleCnt="7"/>
      <dgm:spPr/>
    </dgm:pt>
    <dgm:pt modelId="{17C83274-DF19-1444-AC3D-DED0BBB9F350}" type="pres">
      <dgm:prSet presAssocID="{3E5DADBB-20B6-F743-82B5-C0F5750BE399}" presName="hierRoot2" presStyleCnt="0">
        <dgm:presLayoutVars>
          <dgm:hierBranch val="init"/>
        </dgm:presLayoutVars>
      </dgm:prSet>
      <dgm:spPr/>
    </dgm:pt>
    <dgm:pt modelId="{E8046930-E0D9-3E40-B8A2-F19C3CEF566E}" type="pres">
      <dgm:prSet presAssocID="{3E5DADBB-20B6-F743-82B5-C0F5750BE399}" presName="rootComposite" presStyleCnt="0"/>
      <dgm:spPr/>
    </dgm:pt>
    <dgm:pt modelId="{C4EFAFFE-6C02-BD4D-96E3-F63F0E44B347}" type="pres">
      <dgm:prSet presAssocID="{3E5DADBB-20B6-F743-82B5-C0F5750BE399}" presName="rootText" presStyleLbl="node2" presStyleIdx="6" presStyleCnt="7">
        <dgm:presLayoutVars>
          <dgm:chPref val="3"/>
        </dgm:presLayoutVars>
      </dgm:prSet>
      <dgm:spPr/>
    </dgm:pt>
    <dgm:pt modelId="{5874696B-D3AF-5646-8D99-44C857F3072D}" type="pres">
      <dgm:prSet presAssocID="{3E5DADBB-20B6-F743-82B5-C0F5750BE399}" presName="rootConnector" presStyleLbl="node2" presStyleIdx="6" presStyleCnt="7"/>
      <dgm:spPr/>
    </dgm:pt>
    <dgm:pt modelId="{BCECD694-AB23-CE4C-A10F-EDA5214D0B7E}" type="pres">
      <dgm:prSet presAssocID="{3E5DADBB-20B6-F743-82B5-C0F5750BE399}" presName="hierChild4" presStyleCnt="0"/>
      <dgm:spPr/>
    </dgm:pt>
    <dgm:pt modelId="{7A93052A-FB8E-7F4E-B094-E4B3039C4525}" type="pres">
      <dgm:prSet presAssocID="{3E5DADBB-20B6-F743-82B5-C0F5750BE399}" presName="hierChild5" presStyleCnt="0"/>
      <dgm:spPr/>
    </dgm:pt>
    <dgm:pt modelId="{7F191AD4-D996-0648-AF56-E3D11E270052}" type="pres">
      <dgm:prSet presAssocID="{C070B863-3BE3-234C-B9A5-C5EF6B91B709}" presName="hierChild3" presStyleCnt="0"/>
      <dgm:spPr/>
    </dgm:pt>
    <dgm:pt modelId="{6D4FEC89-C857-3743-B71B-BE441109F953}" type="pres">
      <dgm:prSet presAssocID="{A55D4EFD-A8CC-674A-80B0-2958BF740E93}" presName="hierRoot1" presStyleCnt="0">
        <dgm:presLayoutVars>
          <dgm:hierBranch val="init"/>
        </dgm:presLayoutVars>
      </dgm:prSet>
      <dgm:spPr/>
    </dgm:pt>
    <dgm:pt modelId="{CB8C88FD-65ED-0D4A-AA74-820DA43F334E}" type="pres">
      <dgm:prSet presAssocID="{A55D4EFD-A8CC-674A-80B0-2958BF740E93}" presName="rootComposite1" presStyleCnt="0"/>
      <dgm:spPr/>
    </dgm:pt>
    <dgm:pt modelId="{3D36CFC4-93F4-994C-BCDA-AF001D07DFCC}" type="pres">
      <dgm:prSet presAssocID="{A55D4EFD-A8CC-674A-80B0-2958BF740E93}" presName="rootText1" presStyleLbl="node0" presStyleIdx="4" presStyleCnt="5">
        <dgm:presLayoutVars>
          <dgm:chPref val="3"/>
        </dgm:presLayoutVars>
      </dgm:prSet>
      <dgm:spPr/>
    </dgm:pt>
    <dgm:pt modelId="{18D0837C-C373-164B-9E81-42D93E62BA4A}" type="pres">
      <dgm:prSet presAssocID="{A55D4EFD-A8CC-674A-80B0-2958BF740E93}" presName="rootConnector1" presStyleLbl="node1" presStyleIdx="0" presStyleCnt="0"/>
      <dgm:spPr/>
    </dgm:pt>
    <dgm:pt modelId="{D1C0F74B-9C88-EE47-9EB0-997296EE9837}" type="pres">
      <dgm:prSet presAssocID="{A55D4EFD-A8CC-674A-80B0-2958BF740E93}" presName="hierChild2" presStyleCnt="0"/>
      <dgm:spPr/>
    </dgm:pt>
    <dgm:pt modelId="{37F6C83A-7130-AA48-A78F-AE5932A587C7}" type="pres">
      <dgm:prSet presAssocID="{A55D4EFD-A8CC-674A-80B0-2958BF740E93}" presName="hierChild3" presStyleCnt="0"/>
      <dgm:spPr/>
    </dgm:pt>
  </dgm:ptLst>
  <dgm:cxnLst>
    <dgm:cxn modelId="{C39C2402-9AC5-B74D-9445-927B470977A9}" srcId="{C14B503E-0950-AB42-B616-13EF46FABC61}" destId="{3828D071-69F7-6842-813E-6F36A3602634}" srcOrd="0" destOrd="0" parTransId="{234187F8-0E48-8C48-9768-6901C9A9B952}" sibTransId="{2F64B205-918A-5747-B881-43D801424F97}"/>
    <dgm:cxn modelId="{35660303-5BFB-F145-92DC-89C85AEAAA19}" type="presOf" srcId="{3828D071-69F7-6842-813E-6F36A3602634}" destId="{E5406835-DDBC-1B40-84CC-494D7046FEC9}" srcOrd="0" destOrd="0" presId="urn:microsoft.com/office/officeart/2005/8/layout/orgChart1"/>
    <dgm:cxn modelId="{6E454612-49EF-468A-9FE4-6A5F69C087D0}" type="presOf" srcId="{29472C4F-44E3-4451-B45B-43B2CF9C8D6F}" destId="{C5CD621A-230A-4C39-AAE2-55650893C69F}" srcOrd="0" destOrd="0" presId="urn:microsoft.com/office/officeart/2005/8/layout/orgChart1"/>
    <dgm:cxn modelId="{AA46ED19-17F4-1548-A641-FC78CABA6197}" type="presOf" srcId="{C7194CFC-EFBC-D948-881B-19A01A0A9FD4}" destId="{5CF4EA8C-AE70-A744-A554-E44292E7A6B8}" srcOrd="1" destOrd="0" presId="urn:microsoft.com/office/officeart/2005/8/layout/orgChart1"/>
    <dgm:cxn modelId="{EAE26625-6BA1-2248-8DF7-5B6545779CF1}" type="presOf" srcId="{234313E1-4EE5-924F-9CAF-193159EAF43C}" destId="{781FC17E-009E-2C4A-B964-2C4343904C72}" srcOrd="0" destOrd="0" presId="urn:microsoft.com/office/officeart/2005/8/layout/orgChart1"/>
    <dgm:cxn modelId="{9C926D25-8B04-444A-AAAC-B4B3D48EB894}" srcId="{95FE7ED7-2A1B-6949-92CF-19973E0A64C2}" destId="{43DBAF96-902D-5C46-9029-1583D47EA33D}" srcOrd="1" destOrd="0" parTransId="{234313E1-4EE5-924F-9CAF-193159EAF43C}" sibTransId="{F55614AB-E38F-F140-AEC1-3186CC6E943E}"/>
    <dgm:cxn modelId="{6B4C2F29-2563-6048-BA99-85A5D133F6E8}" type="presOf" srcId="{699931A1-E93C-1F4F-8B9E-D4730A961D3B}" destId="{1381314C-072A-A548-8AC1-84785B2ABE4A}" srcOrd="0" destOrd="0" presId="urn:microsoft.com/office/officeart/2005/8/layout/orgChart1"/>
    <dgm:cxn modelId="{8D1E482D-38C3-0E40-B0F3-BDC0D0627F1B}" type="presOf" srcId="{3E5DADBB-20B6-F743-82B5-C0F5750BE399}" destId="{C4EFAFFE-6C02-BD4D-96E3-F63F0E44B347}" srcOrd="0" destOrd="0" presId="urn:microsoft.com/office/officeart/2005/8/layout/orgChart1"/>
    <dgm:cxn modelId="{9C86F437-71E3-4766-A741-836D3156BC7B}" type="presOf" srcId="{50382B96-7C80-4A75-B7A7-3E5F148C1BD2}" destId="{426E38E9-A6FB-4538-AEF9-648AEE2D2679}" srcOrd="1" destOrd="0" presId="urn:microsoft.com/office/officeart/2005/8/layout/orgChart1"/>
    <dgm:cxn modelId="{5A26BB60-F047-AE46-B056-89B302E67DE9}" type="presOf" srcId="{7A919D46-EABE-3440-BA25-D02690A84E0A}" destId="{0143E46D-5ECF-374C-B849-0A3F504E40E3}" srcOrd="0" destOrd="0" presId="urn:microsoft.com/office/officeart/2005/8/layout/orgChart1"/>
    <dgm:cxn modelId="{50B71A42-DF54-F541-85F3-D46021ECEC22}" type="presOf" srcId="{95FE7ED7-2A1B-6949-92CF-19973E0A64C2}" destId="{77480758-26FE-E142-870C-68BD7CCBAF23}" srcOrd="0" destOrd="0" presId="urn:microsoft.com/office/officeart/2005/8/layout/orgChart1"/>
    <dgm:cxn modelId="{98EE0A43-3376-E74D-86F1-E7BBC3230E48}" type="presOf" srcId="{B0618BBD-36B2-B64C-939D-6CF2F85FDA32}" destId="{216B8D76-7695-EE4A-BA4E-71B28581C70A}" srcOrd="1" destOrd="0" presId="urn:microsoft.com/office/officeart/2005/8/layout/orgChart1"/>
    <dgm:cxn modelId="{EDA39963-2178-4F40-835C-8D25844EFF8A}" type="presOf" srcId="{C196C40D-68C5-4844-BFA1-2444D5F836B6}" destId="{0F061B5E-6A06-4313-9CFF-FC955FE4AFC2}" srcOrd="1" destOrd="0" presId="urn:microsoft.com/office/officeart/2005/8/layout/orgChart1"/>
    <dgm:cxn modelId="{5734F065-B7A2-4ADD-9FD5-7A10EDFA1F79}" srcId="{95FE7ED7-2A1B-6949-92CF-19973E0A64C2}" destId="{C196C40D-68C5-4844-BFA1-2444D5F836B6}" srcOrd="2" destOrd="0" parTransId="{29472C4F-44E3-4451-B45B-43B2CF9C8D6F}" sibTransId="{FE7DCD66-92D4-4881-B598-C5BA8C402D68}"/>
    <dgm:cxn modelId="{191F1047-E1E9-6B4B-9EA0-D0423A951049}" srcId="{C070B863-3BE3-234C-B9A5-C5EF6B91B709}" destId="{3E5DADBB-20B6-F743-82B5-C0F5750BE399}" srcOrd="0" destOrd="0" parTransId="{699931A1-E93C-1F4F-8B9E-D4730A961D3B}" sibTransId="{C3DAF624-00B8-9C45-8DA0-52097656C797}"/>
    <dgm:cxn modelId="{4199E66B-4913-C544-BB93-19FC601CFE9D}" srcId="{D778AAC0-2314-C44C-80B6-94BC5ACA8541}" destId="{C14B503E-0950-AB42-B616-13EF46FABC61}" srcOrd="2" destOrd="0" parTransId="{7D8323AF-92C9-AE4A-8541-0C57C5F5EEB6}" sibTransId="{9DE129AA-24A4-FA4D-AB25-C7F135DBCA25}"/>
    <dgm:cxn modelId="{5D059A4D-8A44-9240-BE89-07D5242710F9}" srcId="{D778AAC0-2314-C44C-80B6-94BC5ACA8541}" destId="{B0618BBD-36B2-B64C-939D-6CF2F85FDA32}" srcOrd="0" destOrd="0" parTransId="{249DB650-2D5D-8443-8C4B-3E730E5348E9}" sibTransId="{DC13A919-780F-AF48-8060-62AC4BCDE607}"/>
    <dgm:cxn modelId="{1DC8AA4D-BDE8-A249-9058-2FB42F9EF6BA}" type="presOf" srcId="{C14B503E-0950-AB42-B616-13EF46FABC61}" destId="{3D4C236B-D8BB-4A42-B63F-4CBD6398E0D1}" srcOrd="1" destOrd="0" presId="urn:microsoft.com/office/officeart/2005/8/layout/orgChart1"/>
    <dgm:cxn modelId="{40517458-67B4-1E4A-9B3F-E2DA3A30E9FE}" srcId="{D778AAC0-2314-C44C-80B6-94BC5ACA8541}" destId="{A55D4EFD-A8CC-674A-80B0-2958BF740E93}" srcOrd="4" destOrd="0" parTransId="{1A0EA673-F3B4-3A40-A95C-D8BDF8693EDD}" sibTransId="{9C56A0DE-42AE-C948-9601-1F4B5EAF7D2D}"/>
    <dgm:cxn modelId="{B6DDC158-157D-F140-9535-A213F73186BB}" type="presOf" srcId="{43DBAF96-902D-5C46-9029-1583D47EA33D}" destId="{596FD1C8-E81C-4F48-8AC3-9BB6788725B4}" srcOrd="1" destOrd="0" presId="urn:microsoft.com/office/officeart/2005/8/layout/orgChart1"/>
    <dgm:cxn modelId="{00F98379-5C50-4CC8-A3CC-10F8FE35D1EB}" type="presOf" srcId="{C196C40D-68C5-4844-BFA1-2444D5F836B6}" destId="{7DDFEFCE-EA34-4CF0-9FC8-357C0EFA38CD}" srcOrd="0" destOrd="0" presId="urn:microsoft.com/office/officeart/2005/8/layout/orgChart1"/>
    <dgm:cxn modelId="{B971DD59-434A-854A-B28E-461B7F168956}" type="presOf" srcId="{A55D4EFD-A8CC-674A-80B0-2958BF740E93}" destId="{3D36CFC4-93F4-994C-BCDA-AF001D07DFCC}" srcOrd="0" destOrd="0" presId="urn:microsoft.com/office/officeart/2005/8/layout/orgChart1"/>
    <dgm:cxn modelId="{8072D97A-6E0D-FB4F-BCFE-AF10D985537C}" type="presOf" srcId="{95FE7ED7-2A1B-6949-92CF-19973E0A64C2}" destId="{1786FAEA-0638-FF4C-B39F-576237419B7B}" srcOrd="1" destOrd="0" presId="urn:microsoft.com/office/officeart/2005/8/layout/orgChart1"/>
    <dgm:cxn modelId="{188C867E-F427-884A-840C-9EDD5C900248}" type="presOf" srcId="{C7194CFC-EFBC-D948-881B-19A01A0A9FD4}" destId="{328345C8-56FA-ED41-A7A1-B98EC1F7A4FD}" srcOrd="0" destOrd="0" presId="urn:microsoft.com/office/officeart/2005/8/layout/orgChart1"/>
    <dgm:cxn modelId="{4680A591-87B1-2441-9DA6-BCA50D32C15F}" type="presOf" srcId="{D778AAC0-2314-C44C-80B6-94BC5ACA8541}" destId="{CCB1C9A9-A631-F349-B639-61EB5A118E2F}" srcOrd="0" destOrd="0" presId="urn:microsoft.com/office/officeart/2005/8/layout/orgChart1"/>
    <dgm:cxn modelId="{9774B491-BDE4-7E41-9F00-ABFEAA456FC6}" type="presOf" srcId="{A55D4EFD-A8CC-674A-80B0-2958BF740E93}" destId="{18D0837C-C373-164B-9E81-42D93E62BA4A}" srcOrd="1" destOrd="0" presId="urn:microsoft.com/office/officeart/2005/8/layout/orgChart1"/>
    <dgm:cxn modelId="{B817D297-BE17-CE4E-9DF5-082371C8EC59}" type="presOf" srcId="{234187F8-0E48-8C48-9768-6901C9A9B952}" destId="{546ABD57-B3F8-2845-90D9-38B85F5121C5}" srcOrd="0" destOrd="0" presId="urn:microsoft.com/office/officeart/2005/8/layout/orgChart1"/>
    <dgm:cxn modelId="{D78E2EA6-7650-1D42-93E6-4A3BF179A123}" type="presOf" srcId="{43DBAF96-902D-5C46-9029-1583D47EA33D}" destId="{CB1C4295-3B4F-7548-8C08-C65E304CF542}" srcOrd="0" destOrd="0" presId="urn:microsoft.com/office/officeart/2005/8/layout/orgChart1"/>
    <dgm:cxn modelId="{A69D39A9-E1C8-AE48-9885-3968B27489AC}" type="presOf" srcId="{3E5DADBB-20B6-F743-82B5-C0F5750BE399}" destId="{5874696B-D3AF-5646-8D99-44C857F3072D}" srcOrd="1" destOrd="0" presId="urn:microsoft.com/office/officeart/2005/8/layout/orgChart1"/>
    <dgm:cxn modelId="{4A008FAB-04A5-A04B-A96E-8A1DEBE663E1}" srcId="{D778AAC0-2314-C44C-80B6-94BC5ACA8541}" destId="{C070B863-3BE3-234C-B9A5-C5EF6B91B709}" srcOrd="3" destOrd="0" parTransId="{B7D9D49A-23E7-D345-B3F4-4DC25B3F7405}" sibTransId="{9607EBC6-28E3-0B4E-8EC7-5E0B3C5C6FD2}"/>
    <dgm:cxn modelId="{544860B9-23BF-8A44-ABAD-911D14B05F3C}" type="presOf" srcId="{B39984D4-A1BA-5047-9199-64F1FA5B4ED5}" destId="{C8C2A318-50B7-2345-A6DF-8FE3C654CE96}" srcOrd="0" destOrd="0" presId="urn:microsoft.com/office/officeart/2005/8/layout/orgChart1"/>
    <dgm:cxn modelId="{73FAD2B9-5D7F-A447-9795-38E6B52B8617}" type="presOf" srcId="{C070B863-3BE3-234C-B9A5-C5EF6B91B709}" destId="{A162A7ED-829C-D64B-AD75-B56CB9DE759E}" srcOrd="0" destOrd="0" presId="urn:microsoft.com/office/officeart/2005/8/layout/orgChart1"/>
    <dgm:cxn modelId="{AD724EBD-6F93-6D47-A2D7-467E6AF87179}" type="presOf" srcId="{B39984D4-A1BA-5047-9199-64F1FA5B4ED5}" destId="{4150C917-F747-CC46-AC21-34DB91B4B08C}" srcOrd="1" destOrd="0" presId="urn:microsoft.com/office/officeart/2005/8/layout/orgChart1"/>
    <dgm:cxn modelId="{F2F06BC1-D640-044A-8CB4-369171CE6002}" srcId="{95FE7ED7-2A1B-6949-92CF-19973E0A64C2}" destId="{C7194CFC-EFBC-D948-881B-19A01A0A9FD4}" srcOrd="0" destOrd="0" parTransId="{DC20BE91-B9B0-814D-B878-E868EF6D51CB}" sibTransId="{B682CBA3-9982-9E40-8AC9-36EC2A693451}"/>
    <dgm:cxn modelId="{EE4A6BC3-75ED-F340-BE27-B96C3327544D}" type="presOf" srcId="{C070B863-3BE3-234C-B9A5-C5EF6B91B709}" destId="{648B50F8-1E41-3C49-BE48-D7085766F000}" srcOrd="1" destOrd="0" presId="urn:microsoft.com/office/officeart/2005/8/layout/orgChart1"/>
    <dgm:cxn modelId="{DC3C16C5-9C72-0549-A38C-4BF866F89689}" type="presOf" srcId="{3828D071-69F7-6842-813E-6F36A3602634}" destId="{F45EC90A-F802-1D45-BA7F-628250E4E029}" srcOrd="1" destOrd="0" presId="urn:microsoft.com/office/officeart/2005/8/layout/orgChart1"/>
    <dgm:cxn modelId="{A1CF8AD1-D14C-4498-B53E-55459C1F1E53}" type="presOf" srcId="{50382B96-7C80-4A75-B7A7-3E5F148C1BD2}" destId="{8E9FD1CC-2FF8-4280-9F88-11A03257B456}" srcOrd="0" destOrd="0" presId="urn:microsoft.com/office/officeart/2005/8/layout/orgChart1"/>
    <dgm:cxn modelId="{530676E2-EA4F-0E4F-92DF-BB59C6CA828D}" type="presOf" srcId="{B0618BBD-36B2-B64C-939D-6CF2F85FDA32}" destId="{50129670-251D-3247-B39F-6E28B349964D}" srcOrd="0" destOrd="0" presId="urn:microsoft.com/office/officeart/2005/8/layout/orgChart1"/>
    <dgm:cxn modelId="{9221AFEE-157D-0F45-8A1B-9498B2BE7B21}" srcId="{95FE7ED7-2A1B-6949-92CF-19973E0A64C2}" destId="{B39984D4-A1BA-5047-9199-64F1FA5B4ED5}" srcOrd="4" destOrd="0" parTransId="{7A919D46-EABE-3440-BA25-D02690A84E0A}" sibTransId="{4F2C0482-0440-5445-9E36-F6BC553CB6D6}"/>
    <dgm:cxn modelId="{57D382F2-4FC4-8D46-8E5A-8C054F42E095}" srcId="{D778AAC0-2314-C44C-80B6-94BC5ACA8541}" destId="{95FE7ED7-2A1B-6949-92CF-19973E0A64C2}" srcOrd="1" destOrd="0" parTransId="{B0BD7981-3597-CD48-B1C1-24F78CCEEF8D}" sibTransId="{36B59757-B632-0B4B-AD00-56C0EA46FC55}"/>
    <dgm:cxn modelId="{1CEC6CFA-ACD2-4327-AE82-6DC4CB0613E7}" srcId="{95FE7ED7-2A1B-6949-92CF-19973E0A64C2}" destId="{50382B96-7C80-4A75-B7A7-3E5F148C1BD2}" srcOrd="3" destOrd="0" parTransId="{7E8C5878-19DB-4A8A-AD84-574E5B2726AC}" sibTransId="{B00897C5-3C79-4423-A977-C94D5F05D1E8}"/>
    <dgm:cxn modelId="{640FEBFB-7A8A-114E-9A26-44CCCCF164E3}" type="presOf" srcId="{DC20BE91-B9B0-814D-B878-E868EF6D51CB}" destId="{4EFEE2AD-48D5-BD47-8526-05D306A170A1}" srcOrd="0" destOrd="0" presId="urn:microsoft.com/office/officeart/2005/8/layout/orgChart1"/>
    <dgm:cxn modelId="{BD4EBBFE-EADF-2948-9AB5-D6C64C27E86B}" type="presOf" srcId="{C14B503E-0950-AB42-B616-13EF46FABC61}" destId="{45166191-EA00-EB45-BE82-E2680A3E35DF}" srcOrd="0" destOrd="0" presId="urn:microsoft.com/office/officeart/2005/8/layout/orgChart1"/>
    <dgm:cxn modelId="{87042DFF-A543-4D4A-82D3-3EC4B47B8032}" type="presOf" srcId="{7E8C5878-19DB-4A8A-AD84-574E5B2726AC}" destId="{387E665F-9905-4919-AD74-98FF051F06D9}" srcOrd="0" destOrd="0" presId="urn:microsoft.com/office/officeart/2005/8/layout/orgChart1"/>
    <dgm:cxn modelId="{8D995151-8DAD-3049-A385-B7CC85DBBCBC}" type="presParOf" srcId="{CCB1C9A9-A631-F349-B639-61EB5A118E2F}" destId="{D3CE45B6-B3A2-1B47-B694-17771769EBD7}" srcOrd="0" destOrd="0" presId="urn:microsoft.com/office/officeart/2005/8/layout/orgChart1"/>
    <dgm:cxn modelId="{2661D789-5163-8745-8930-9197A056E1D3}" type="presParOf" srcId="{D3CE45B6-B3A2-1B47-B694-17771769EBD7}" destId="{017C671B-5F8E-554D-850A-E92579637CB7}" srcOrd="0" destOrd="0" presId="urn:microsoft.com/office/officeart/2005/8/layout/orgChart1"/>
    <dgm:cxn modelId="{9F8662F5-3D01-9D44-8168-E904FED6830D}" type="presParOf" srcId="{017C671B-5F8E-554D-850A-E92579637CB7}" destId="{50129670-251D-3247-B39F-6E28B349964D}" srcOrd="0" destOrd="0" presId="urn:microsoft.com/office/officeart/2005/8/layout/orgChart1"/>
    <dgm:cxn modelId="{354503AA-0DC8-1F4C-B7C7-F9C38FA1D35C}" type="presParOf" srcId="{017C671B-5F8E-554D-850A-E92579637CB7}" destId="{216B8D76-7695-EE4A-BA4E-71B28581C70A}" srcOrd="1" destOrd="0" presId="urn:microsoft.com/office/officeart/2005/8/layout/orgChart1"/>
    <dgm:cxn modelId="{E6605C2A-F4BB-6145-9580-3F985F934553}" type="presParOf" srcId="{D3CE45B6-B3A2-1B47-B694-17771769EBD7}" destId="{1056B032-A270-424B-ABF5-D163BB9A4170}" srcOrd="1" destOrd="0" presId="urn:microsoft.com/office/officeart/2005/8/layout/orgChart1"/>
    <dgm:cxn modelId="{85A25838-D245-3A4A-A633-53023C30794D}" type="presParOf" srcId="{D3CE45B6-B3A2-1B47-B694-17771769EBD7}" destId="{184ABEE5-4403-1441-9217-203606B34E74}" srcOrd="2" destOrd="0" presId="urn:microsoft.com/office/officeart/2005/8/layout/orgChart1"/>
    <dgm:cxn modelId="{0514815C-8072-BB45-84D9-ACDFC380AC21}" type="presParOf" srcId="{CCB1C9A9-A631-F349-B639-61EB5A118E2F}" destId="{483AE325-C4A1-B04F-81B8-A74E2D0E3593}" srcOrd="1" destOrd="0" presId="urn:microsoft.com/office/officeart/2005/8/layout/orgChart1"/>
    <dgm:cxn modelId="{8789194A-3666-154C-B311-9CDA6D10A0F4}" type="presParOf" srcId="{483AE325-C4A1-B04F-81B8-A74E2D0E3593}" destId="{6AF1D1F9-6A94-A241-BAA7-A20DB38A23EB}" srcOrd="0" destOrd="0" presId="urn:microsoft.com/office/officeart/2005/8/layout/orgChart1"/>
    <dgm:cxn modelId="{44AF5B0D-DABF-9E4A-AFD5-94174CF6A8E2}" type="presParOf" srcId="{6AF1D1F9-6A94-A241-BAA7-A20DB38A23EB}" destId="{77480758-26FE-E142-870C-68BD7CCBAF23}" srcOrd="0" destOrd="0" presId="urn:microsoft.com/office/officeart/2005/8/layout/orgChart1"/>
    <dgm:cxn modelId="{E73CD154-885D-8B4E-BF57-B04D80B15870}" type="presParOf" srcId="{6AF1D1F9-6A94-A241-BAA7-A20DB38A23EB}" destId="{1786FAEA-0638-FF4C-B39F-576237419B7B}" srcOrd="1" destOrd="0" presId="urn:microsoft.com/office/officeart/2005/8/layout/orgChart1"/>
    <dgm:cxn modelId="{3398FAAB-8D61-5F42-B8BA-603897C0223E}" type="presParOf" srcId="{483AE325-C4A1-B04F-81B8-A74E2D0E3593}" destId="{2310EF5F-1D57-6346-B600-79A54E432224}" srcOrd="1" destOrd="0" presId="urn:microsoft.com/office/officeart/2005/8/layout/orgChart1"/>
    <dgm:cxn modelId="{BF92CADA-A0C5-5049-A37E-4806976F063B}" type="presParOf" srcId="{2310EF5F-1D57-6346-B600-79A54E432224}" destId="{4EFEE2AD-48D5-BD47-8526-05D306A170A1}" srcOrd="0" destOrd="0" presId="urn:microsoft.com/office/officeart/2005/8/layout/orgChart1"/>
    <dgm:cxn modelId="{E845EEC2-3820-6A4B-998E-E895FB292F9F}" type="presParOf" srcId="{2310EF5F-1D57-6346-B600-79A54E432224}" destId="{08A1EC4C-CB1B-FE45-BC2B-FBAAF9A46C17}" srcOrd="1" destOrd="0" presId="urn:microsoft.com/office/officeart/2005/8/layout/orgChart1"/>
    <dgm:cxn modelId="{7F76B290-C9A3-C14A-BD60-97027C2F3383}" type="presParOf" srcId="{08A1EC4C-CB1B-FE45-BC2B-FBAAF9A46C17}" destId="{46F4DCFC-16E3-8A4F-826A-2DB29377A04C}" srcOrd="0" destOrd="0" presId="urn:microsoft.com/office/officeart/2005/8/layout/orgChart1"/>
    <dgm:cxn modelId="{51F97E30-4563-F74B-8BB3-F07725D9020C}" type="presParOf" srcId="{46F4DCFC-16E3-8A4F-826A-2DB29377A04C}" destId="{328345C8-56FA-ED41-A7A1-B98EC1F7A4FD}" srcOrd="0" destOrd="0" presId="urn:microsoft.com/office/officeart/2005/8/layout/orgChart1"/>
    <dgm:cxn modelId="{2AF50C79-B50B-B040-AE37-A04224DE9FE3}" type="presParOf" srcId="{46F4DCFC-16E3-8A4F-826A-2DB29377A04C}" destId="{5CF4EA8C-AE70-A744-A554-E44292E7A6B8}" srcOrd="1" destOrd="0" presId="urn:microsoft.com/office/officeart/2005/8/layout/orgChart1"/>
    <dgm:cxn modelId="{34BCC4FA-A955-D646-8D64-A947F52BDCA1}" type="presParOf" srcId="{08A1EC4C-CB1B-FE45-BC2B-FBAAF9A46C17}" destId="{BBF6B0D9-EE2A-A942-874E-9D003B5E5E50}" srcOrd="1" destOrd="0" presId="urn:microsoft.com/office/officeart/2005/8/layout/orgChart1"/>
    <dgm:cxn modelId="{782E8803-E91E-5D45-917B-0735AB110E52}" type="presParOf" srcId="{08A1EC4C-CB1B-FE45-BC2B-FBAAF9A46C17}" destId="{442EBEF7-2B28-E54A-8451-CD0CC1D1FC94}" srcOrd="2" destOrd="0" presId="urn:microsoft.com/office/officeart/2005/8/layout/orgChart1"/>
    <dgm:cxn modelId="{74B67F66-0238-EC4D-AEAF-42372EEB8B00}" type="presParOf" srcId="{2310EF5F-1D57-6346-B600-79A54E432224}" destId="{781FC17E-009E-2C4A-B964-2C4343904C72}" srcOrd="2" destOrd="0" presId="urn:microsoft.com/office/officeart/2005/8/layout/orgChart1"/>
    <dgm:cxn modelId="{0F92A5F8-C80D-3B47-8DF9-2D554277FEB4}" type="presParOf" srcId="{2310EF5F-1D57-6346-B600-79A54E432224}" destId="{CE068BB6-D140-984E-A067-10FC971EBA05}" srcOrd="3" destOrd="0" presId="urn:microsoft.com/office/officeart/2005/8/layout/orgChart1"/>
    <dgm:cxn modelId="{6F9E7907-9915-AC49-9A2C-DAC24E57274E}" type="presParOf" srcId="{CE068BB6-D140-984E-A067-10FC971EBA05}" destId="{1BECD106-EF65-F240-BE81-79CC90BE058D}" srcOrd="0" destOrd="0" presId="urn:microsoft.com/office/officeart/2005/8/layout/orgChart1"/>
    <dgm:cxn modelId="{071FBB60-BA5D-9F4B-87AB-CBEE18D20F25}" type="presParOf" srcId="{1BECD106-EF65-F240-BE81-79CC90BE058D}" destId="{CB1C4295-3B4F-7548-8C08-C65E304CF542}" srcOrd="0" destOrd="0" presId="urn:microsoft.com/office/officeart/2005/8/layout/orgChart1"/>
    <dgm:cxn modelId="{B8E159DA-99DE-4B42-88DE-C23B495EDB03}" type="presParOf" srcId="{1BECD106-EF65-F240-BE81-79CC90BE058D}" destId="{596FD1C8-E81C-4F48-8AC3-9BB6788725B4}" srcOrd="1" destOrd="0" presId="urn:microsoft.com/office/officeart/2005/8/layout/orgChart1"/>
    <dgm:cxn modelId="{0D02E533-1B36-8A49-BC0C-ED0D131010A9}" type="presParOf" srcId="{CE068BB6-D140-984E-A067-10FC971EBA05}" destId="{6FE4EB04-787B-2548-BDC5-E9ACB8049DF5}" srcOrd="1" destOrd="0" presId="urn:microsoft.com/office/officeart/2005/8/layout/orgChart1"/>
    <dgm:cxn modelId="{597C8307-2594-BA4E-987A-D0B5EED41A07}" type="presParOf" srcId="{CE068BB6-D140-984E-A067-10FC971EBA05}" destId="{658D2C31-033B-5F43-9802-9466F0E98C5F}" srcOrd="2" destOrd="0" presId="urn:microsoft.com/office/officeart/2005/8/layout/orgChart1"/>
    <dgm:cxn modelId="{351AEFD6-37E0-4ED4-8525-B44EEA1BF011}" type="presParOf" srcId="{2310EF5F-1D57-6346-B600-79A54E432224}" destId="{C5CD621A-230A-4C39-AAE2-55650893C69F}" srcOrd="4" destOrd="0" presId="urn:microsoft.com/office/officeart/2005/8/layout/orgChart1"/>
    <dgm:cxn modelId="{9B2188FF-1DC7-4C39-842C-801401838787}" type="presParOf" srcId="{2310EF5F-1D57-6346-B600-79A54E432224}" destId="{849EB169-F290-4241-8F8F-69C80B250145}" srcOrd="5" destOrd="0" presId="urn:microsoft.com/office/officeart/2005/8/layout/orgChart1"/>
    <dgm:cxn modelId="{DAF56563-0EDA-4598-A90A-7686535A027A}" type="presParOf" srcId="{849EB169-F290-4241-8F8F-69C80B250145}" destId="{BE0744F9-A965-4567-9597-405EC28992FE}" srcOrd="0" destOrd="0" presId="urn:microsoft.com/office/officeart/2005/8/layout/orgChart1"/>
    <dgm:cxn modelId="{2D945B0B-2CAF-4FCF-95F2-087775B32A4B}" type="presParOf" srcId="{BE0744F9-A965-4567-9597-405EC28992FE}" destId="{7DDFEFCE-EA34-4CF0-9FC8-357C0EFA38CD}" srcOrd="0" destOrd="0" presId="urn:microsoft.com/office/officeart/2005/8/layout/orgChart1"/>
    <dgm:cxn modelId="{4D1AEED6-C19F-44F7-A945-295EB1D1F30D}" type="presParOf" srcId="{BE0744F9-A965-4567-9597-405EC28992FE}" destId="{0F061B5E-6A06-4313-9CFF-FC955FE4AFC2}" srcOrd="1" destOrd="0" presId="urn:microsoft.com/office/officeart/2005/8/layout/orgChart1"/>
    <dgm:cxn modelId="{AA8DB3A1-A8FC-475E-8ABE-FE85ABCA8F03}" type="presParOf" srcId="{849EB169-F290-4241-8F8F-69C80B250145}" destId="{18077FA0-E81F-4D49-B454-05B82F90518F}" srcOrd="1" destOrd="0" presId="urn:microsoft.com/office/officeart/2005/8/layout/orgChart1"/>
    <dgm:cxn modelId="{2B0E2A94-7640-4377-940A-AF69BC40485D}" type="presParOf" srcId="{849EB169-F290-4241-8F8F-69C80B250145}" destId="{11C4A18C-3E9B-448D-83F6-D12C53EBF1ED}" srcOrd="2" destOrd="0" presId="urn:microsoft.com/office/officeart/2005/8/layout/orgChart1"/>
    <dgm:cxn modelId="{0D5920EC-8AE9-476A-A1FC-F7B8FAD3DDE4}" type="presParOf" srcId="{2310EF5F-1D57-6346-B600-79A54E432224}" destId="{387E665F-9905-4919-AD74-98FF051F06D9}" srcOrd="6" destOrd="0" presId="urn:microsoft.com/office/officeart/2005/8/layout/orgChart1"/>
    <dgm:cxn modelId="{E84391CA-150A-466E-B78F-884F86E05DFC}" type="presParOf" srcId="{2310EF5F-1D57-6346-B600-79A54E432224}" destId="{F801AA5C-9720-492F-8D20-2E3D328A2236}" srcOrd="7" destOrd="0" presId="urn:microsoft.com/office/officeart/2005/8/layout/orgChart1"/>
    <dgm:cxn modelId="{3C2D846B-1B9D-416A-B2DF-E11206B2DE71}" type="presParOf" srcId="{F801AA5C-9720-492F-8D20-2E3D328A2236}" destId="{A31CD136-F33B-4E4E-8567-52C1C2D233D5}" srcOrd="0" destOrd="0" presId="urn:microsoft.com/office/officeart/2005/8/layout/orgChart1"/>
    <dgm:cxn modelId="{646A28BC-5B1A-4F0D-9EF6-0DD69F3486EC}" type="presParOf" srcId="{A31CD136-F33B-4E4E-8567-52C1C2D233D5}" destId="{8E9FD1CC-2FF8-4280-9F88-11A03257B456}" srcOrd="0" destOrd="0" presId="urn:microsoft.com/office/officeart/2005/8/layout/orgChart1"/>
    <dgm:cxn modelId="{08FF7FE1-0D22-4927-8E11-F98C15B50B5C}" type="presParOf" srcId="{A31CD136-F33B-4E4E-8567-52C1C2D233D5}" destId="{426E38E9-A6FB-4538-AEF9-648AEE2D2679}" srcOrd="1" destOrd="0" presId="urn:microsoft.com/office/officeart/2005/8/layout/orgChart1"/>
    <dgm:cxn modelId="{9272A39F-A5CC-4DF8-9313-8CE304BE336D}" type="presParOf" srcId="{F801AA5C-9720-492F-8D20-2E3D328A2236}" destId="{78ECBA38-5312-440F-BE3C-C88CF6B3B4D3}" srcOrd="1" destOrd="0" presId="urn:microsoft.com/office/officeart/2005/8/layout/orgChart1"/>
    <dgm:cxn modelId="{28C5718F-6AF4-4D18-9899-6A054371FBD7}" type="presParOf" srcId="{F801AA5C-9720-492F-8D20-2E3D328A2236}" destId="{1D031414-8E50-43CC-876E-6190130E3886}" srcOrd="2" destOrd="0" presId="urn:microsoft.com/office/officeart/2005/8/layout/orgChart1"/>
    <dgm:cxn modelId="{566F61D4-63D5-7B45-BCD8-D7376CF6575A}" type="presParOf" srcId="{2310EF5F-1D57-6346-B600-79A54E432224}" destId="{0143E46D-5ECF-374C-B849-0A3F504E40E3}" srcOrd="8" destOrd="0" presId="urn:microsoft.com/office/officeart/2005/8/layout/orgChart1"/>
    <dgm:cxn modelId="{69446857-4143-D143-806C-343BE7866293}" type="presParOf" srcId="{2310EF5F-1D57-6346-B600-79A54E432224}" destId="{2BB00FC1-993B-204C-A110-0E49003E8548}" srcOrd="9" destOrd="0" presId="urn:microsoft.com/office/officeart/2005/8/layout/orgChart1"/>
    <dgm:cxn modelId="{09685CC1-5B66-184A-9629-5DC6CB9CBFAD}" type="presParOf" srcId="{2BB00FC1-993B-204C-A110-0E49003E8548}" destId="{609E8CD6-8049-1642-AA56-A00A0AF13D33}" srcOrd="0" destOrd="0" presId="urn:microsoft.com/office/officeart/2005/8/layout/orgChart1"/>
    <dgm:cxn modelId="{28484290-87BA-824B-8779-515983787D5D}" type="presParOf" srcId="{609E8CD6-8049-1642-AA56-A00A0AF13D33}" destId="{C8C2A318-50B7-2345-A6DF-8FE3C654CE96}" srcOrd="0" destOrd="0" presId="urn:microsoft.com/office/officeart/2005/8/layout/orgChart1"/>
    <dgm:cxn modelId="{75805B91-B3D5-3B49-832A-1F6006C70C19}" type="presParOf" srcId="{609E8CD6-8049-1642-AA56-A00A0AF13D33}" destId="{4150C917-F747-CC46-AC21-34DB91B4B08C}" srcOrd="1" destOrd="0" presId="urn:microsoft.com/office/officeart/2005/8/layout/orgChart1"/>
    <dgm:cxn modelId="{C211D811-CF1F-F24D-BC35-0A0CA77B570A}" type="presParOf" srcId="{2BB00FC1-993B-204C-A110-0E49003E8548}" destId="{4FFB226B-3982-544C-B651-45478967C9CA}" srcOrd="1" destOrd="0" presId="urn:microsoft.com/office/officeart/2005/8/layout/orgChart1"/>
    <dgm:cxn modelId="{A812DA84-A195-2B40-8434-8A13DE1B6DBD}" type="presParOf" srcId="{2BB00FC1-993B-204C-A110-0E49003E8548}" destId="{1320FD4B-5B9E-9E4B-9ECB-9FA565BD9768}" srcOrd="2" destOrd="0" presId="urn:microsoft.com/office/officeart/2005/8/layout/orgChart1"/>
    <dgm:cxn modelId="{D7369ACC-3786-0248-A26A-0B0F5CD1FAE4}" type="presParOf" srcId="{483AE325-C4A1-B04F-81B8-A74E2D0E3593}" destId="{6DA7A7D3-9482-984C-86CD-67A0E82E573E}" srcOrd="2" destOrd="0" presId="urn:microsoft.com/office/officeart/2005/8/layout/orgChart1"/>
    <dgm:cxn modelId="{5BA9D085-495F-7343-8647-90014AAC6AB7}" type="presParOf" srcId="{CCB1C9A9-A631-F349-B639-61EB5A118E2F}" destId="{98112F87-04DA-3F4B-AAF4-A602A54EF5B6}" srcOrd="2" destOrd="0" presId="urn:microsoft.com/office/officeart/2005/8/layout/orgChart1"/>
    <dgm:cxn modelId="{33B81B3C-8D58-6843-B6FF-40F152B69956}" type="presParOf" srcId="{98112F87-04DA-3F4B-AAF4-A602A54EF5B6}" destId="{4BE1CD8D-1979-2E47-B56E-A7D6BEAAB97E}" srcOrd="0" destOrd="0" presId="urn:microsoft.com/office/officeart/2005/8/layout/orgChart1"/>
    <dgm:cxn modelId="{5F152F86-0145-7448-8BD0-8D91E3553A12}" type="presParOf" srcId="{4BE1CD8D-1979-2E47-B56E-A7D6BEAAB97E}" destId="{45166191-EA00-EB45-BE82-E2680A3E35DF}" srcOrd="0" destOrd="0" presId="urn:microsoft.com/office/officeart/2005/8/layout/orgChart1"/>
    <dgm:cxn modelId="{11338964-3DAA-0C48-8DDB-AEB004350E3E}" type="presParOf" srcId="{4BE1CD8D-1979-2E47-B56E-A7D6BEAAB97E}" destId="{3D4C236B-D8BB-4A42-B63F-4CBD6398E0D1}" srcOrd="1" destOrd="0" presId="urn:microsoft.com/office/officeart/2005/8/layout/orgChart1"/>
    <dgm:cxn modelId="{D2415F70-587E-7F40-BC9F-DB1EFB0EA1CD}" type="presParOf" srcId="{98112F87-04DA-3F4B-AAF4-A602A54EF5B6}" destId="{3E4CFB74-FE6F-D049-B61B-8B679948E6B4}" srcOrd="1" destOrd="0" presId="urn:microsoft.com/office/officeart/2005/8/layout/orgChart1"/>
    <dgm:cxn modelId="{BE418226-2BDE-734A-8137-C9801FB4EE5F}" type="presParOf" srcId="{3E4CFB74-FE6F-D049-B61B-8B679948E6B4}" destId="{546ABD57-B3F8-2845-90D9-38B85F5121C5}" srcOrd="0" destOrd="0" presId="urn:microsoft.com/office/officeart/2005/8/layout/orgChart1"/>
    <dgm:cxn modelId="{69C52DAC-8F06-3243-BC35-E082C8760AF9}" type="presParOf" srcId="{3E4CFB74-FE6F-D049-B61B-8B679948E6B4}" destId="{EB65104A-C03E-594C-B4A6-8443B7D97BBE}" srcOrd="1" destOrd="0" presId="urn:microsoft.com/office/officeart/2005/8/layout/orgChart1"/>
    <dgm:cxn modelId="{D96EC119-F252-5F45-94AB-6B74F3344311}" type="presParOf" srcId="{EB65104A-C03E-594C-B4A6-8443B7D97BBE}" destId="{9BE3CE98-1DB2-A349-B559-5D97E27B8128}" srcOrd="0" destOrd="0" presId="urn:microsoft.com/office/officeart/2005/8/layout/orgChart1"/>
    <dgm:cxn modelId="{5FC0C711-96D1-C444-8C10-D9474BF07E5C}" type="presParOf" srcId="{9BE3CE98-1DB2-A349-B559-5D97E27B8128}" destId="{E5406835-DDBC-1B40-84CC-494D7046FEC9}" srcOrd="0" destOrd="0" presId="urn:microsoft.com/office/officeart/2005/8/layout/orgChart1"/>
    <dgm:cxn modelId="{B21BBB7C-4BE8-074D-98A2-1731ECDE0789}" type="presParOf" srcId="{9BE3CE98-1DB2-A349-B559-5D97E27B8128}" destId="{F45EC90A-F802-1D45-BA7F-628250E4E029}" srcOrd="1" destOrd="0" presId="urn:microsoft.com/office/officeart/2005/8/layout/orgChart1"/>
    <dgm:cxn modelId="{58F02EEC-82EC-CC46-BFC3-BC87CE5F0D8A}" type="presParOf" srcId="{EB65104A-C03E-594C-B4A6-8443B7D97BBE}" destId="{C858A01F-380A-B949-A2B8-72402FC11D22}" srcOrd="1" destOrd="0" presId="urn:microsoft.com/office/officeart/2005/8/layout/orgChart1"/>
    <dgm:cxn modelId="{59A6629E-DB7B-6342-90B1-263C9DD5BC6B}" type="presParOf" srcId="{EB65104A-C03E-594C-B4A6-8443B7D97BBE}" destId="{A3C777C0-C60A-EF40-ADEA-FEA00F14F232}" srcOrd="2" destOrd="0" presId="urn:microsoft.com/office/officeart/2005/8/layout/orgChart1"/>
    <dgm:cxn modelId="{978B2987-5B8B-5949-B5AC-891372CC627C}" type="presParOf" srcId="{98112F87-04DA-3F4B-AAF4-A602A54EF5B6}" destId="{80BCF3B1-5E80-C44A-ABCB-4059C8E3F847}" srcOrd="2" destOrd="0" presId="urn:microsoft.com/office/officeart/2005/8/layout/orgChart1"/>
    <dgm:cxn modelId="{B3579F65-B11A-4A4E-9794-77A9EE196D29}" type="presParOf" srcId="{CCB1C9A9-A631-F349-B639-61EB5A118E2F}" destId="{2A401A7C-E9C9-9C48-9871-2120F9919D33}" srcOrd="3" destOrd="0" presId="urn:microsoft.com/office/officeart/2005/8/layout/orgChart1"/>
    <dgm:cxn modelId="{50181EEF-4BE0-EF4B-BEA0-4AB139F14256}" type="presParOf" srcId="{2A401A7C-E9C9-9C48-9871-2120F9919D33}" destId="{47C1D7D4-70C5-E74B-B3BF-F328823902F8}" srcOrd="0" destOrd="0" presId="urn:microsoft.com/office/officeart/2005/8/layout/orgChart1"/>
    <dgm:cxn modelId="{66069A29-65D4-EC42-90FC-7B7B5D898FCD}" type="presParOf" srcId="{47C1D7D4-70C5-E74B-B3BF-F328823902F8}" destId="{A162A7ED-829C-D64B-AD75-B56CB9DE759E}" srcOrd="0" destOrd="0" presId="urn:microsoft.com/office/officeart/2005/8/layout/orgChart1"/>
    <dgm:cxn modelId="{B13FD64C-616E-FF4B-9AC6-B5297473F1A2}" type="presParOf" srcId="{47C1D7D4-70C5-E74B-B3BF-F328823902F8}" destId="{648B50F8-1E41-3C49-BE48-D7085766F000}" srcOrd="1" destOrd="0" presId="urn:microsoft.com/office/officeart/2005/8/layout/orgChart1"/>
    <dgm:cxn modelId="{32149A5C-3529-4648-9B56-581C69902370}" type="presParOf" srcId="{2A401A7C-E9C9-9C48-9871-2120F9919D33}" destId="{09F883FF-9FD3-1E45-8B0C-C253E186A879}" srcOrd="1" destOrd="0" presId="urn:microsoft.com/office/officeart/2005/8/layout/orgChart1"/>
    <dgm:cxn modelId="{85335799-1FE7-C147-B991-1566C854A7F4}" type="presParOf" srcId="{09F883FF-9FD3-1E45-8B0C-C253E186A879}" destId="{1381314C-072A-A548-8AC1-84785B2ABE4A}" srcOrd="0" destOrd="0" presId="urn:microsoft.com/office/officeart/2005/8/layout/orgChart1"/>
    <dgm:cxn modelId="{D0C35F67-E047-4845-ADC2-3C30E663DF91}" type="presParOf" srcId="{09F883FF-9FD3-1E45-8B0C-C253E186A879}" destId="{17C83274-DF19-1444-AC3D-DED0BBB9F350}" srcOrd="1" destOrd="0" presId="urn:microsoft.com/office/officeart/2005/8/layout/orgChart1"/>
    <dgm:cxn modelId="{EFCA2313-7D45-5340-933C-596E1A9F9A2F}" type="presParOf" srcId="{17C83274-DF19-1444-AC3D-DED0BBB9F350}" destId="{E8046930-E0D9-3E40-B8A2-F19C3CEF566E}" srcOrd="0" destOrd="0" presId="urn:microsoft.com/office/officeart/2005/8/layout/orgChart1"/>
    <dgm:cxn modelId="{E1E763A2-219D-AD46-8AA0-F6C6C2FC3F50}" type="presParOf" srcId="{E8046930-E0D9-3E40-B8A2-F19C3CEF566E}" destId="{C4EFAFFE-6C02-BD4D-96E3-F63F0E44B347}" srcOrd="0" destOrd="0" presId="urn:microsoft.com/office/officeart/2005/8/layout/orgChart1"/>
    <dgm:cxn modelId="{2ABA412A-9862-884F-AE2F-4A7BFB29E6E4}" type="presParOf" srcId="{E8046930-E0D9-3E40-B8A2-F19C3CEF566E}" destId="{5874696B-D3AF-5646-8D99-44C857F3072D}" srcOrd="1" destOrd="0" presId="urn:microsoft.com/office/officeart/2005/8/layout/orgChart1"/>
    <dgm:cxn modelId="{01D5104F-96FF-1B4F-820A-4B97105E39FB}" type="presParOf" srcId="{17C83274-DF19-1444-AC3D-DED0BBB9F350}" destId="{BCECD694-AB23-CE4C-A10F-EDA5214D0B7E}" srcOrd="1" destOrd="0" presId="urn:microsoft.com/office/officeart/2005/8/layout/orgChart1"/>
    <dgm:cxn modelId="{65E244F8-9676-0045-B034-1CC2A9F50780}" type="presParOf" srcId="{17C83274-DF19-1444-AC3D-DED0BBB9F350}" destId="{7A93052A-FB8E-7F4E-B094-E4B3039C4525}" srcOrd="2" destOrd="0" presId="urn:microsoft.com/office/officeart/2005/8/layout/orgChart1"/>
    <dgm:cxn modelId="{0BAAFF67-9921-D946-8F66-09D038E58195}" type="presParOf" srcId="{2A401A7C-E9C9-9C48-9871-2120F9919D33}" destId="{7F191AD4-D996-0648-AF56-E3D11E270052}" srcOrd="2" destOrd="0" presId="urn:microsoft.com/office/officeart/2005/8/layout/orgChart1"/>
    <dgm:cxn modelId="{3CFA0D9C-CB82-2743-BDBA-720FBFE0D62D}" type="presParOf" srcId="{CCB1C9A9-A631-F349-B639-61EB5A118E2F}" destId="{6D4FEC89-C857-3743-B71B-BE441109F953}" srcOrd="4" destOrd="0" presId="urn:microsoft.com/office/officeart/2005/8/layout/orgChart1"/>
    <dgm:cxn modelId="{B1DAB668-0256-334F-ADD1-F4FFEF02ADBE}" type="presParOf" srcId="{6D4FEC89-C857-3743-B71B-BE441109F953}" destId="{CB8C88FD-65ED-0D4A-AA74-820DA43F334E}" srcOrd="0" destOrd="0" presId="urn:microsoft.com/office/officeart/2005/8/layout/orgChart1"/>
    <dgm:cxn modelId="{D4A4C201-A22E-9F43-80B3-3B082E19AC9F}" type="presParOf" srcId="{CB8C88FD-65ED-0D4A-AA74-820DA43F334E}" destId="{3D36CFC4-93F4-994C-BCDA-AF001D07DFCC}" srcOrd="0" destOrd="0" presId="urn:microsoft.com/office/officeart/2005/8/layout/orgChart1"/>
    <dgm:cxn modelId="{F2F08171-639C-8147-AC3E-1253879F28B8}" type="presParOf" srcId="{CB8C88FD-65ED-0D4A-AA74-820DA43F334E}" destId="{18D0837C-C373-164B-9E81-42D93E62BA4A}" srcOrd="1" destOrd="0" presId="urn:microsoft.com/office/officeart/2005/8/layout/orgChart1"/>
    <dgm:cxn modelId="{DD6D7074-3DB7-C24E-B5EC-1E26EF5FB9C3}" type="presParOf" srcId="{6D4FEC89-C857-3743-B71B-BE441109F953}" destId="{D1C0F74B-9C88-EE47-9EB0-997296EE9837}" srcOrd="1" destOrd="0" presId="urn:microsoft.com/office/officeart/2005/8/layout/orgChart1"/>
    <dgm:cxn modelId="{94BF1A45-50EE-224B-B25B-7DF7546A4A8D}" type="presParOf" srcId="{6D4FEC89-C857-3743-B71B-BE441109F953}" destId="{37F6C83A-7130-AA48-A78F-AE5932A587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3DD754E-270F-4BD2-933E-1C3E8E1AC5D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FE22AD64-E005-4655-A2EF-3CCD1F0E1ED3}">
      <dgm:prSet/>
      <dgm:spPr/>
      <dgm:t>
        <a:bodyPr/>
        <a:lstStyle/>
        <a:p>
          <a:r>
            <a:rPr lang="en-US" dirty="0"/>
            <a:t>Opioid Epidemic in Long Island</a:t>
          </a:r>
        </a:p>
      </dgm:t>
    </dgm:pt>
    <dgm:pt modelId="{F97C80E7-AADF-4B19-940A-F3CA371FFA11}" type="parTrans" cxnId="{D8DCDDD8-7CC0-4A78-ADC4-860587FAD53A}">
      <dgm:prSet/>
      <dgm:spPr/>
      <dgm:t>
        <a:bodyPr/>
        <a:lstStyle/>
        <a:p>
          <a:endParaRPr lang="en-US"/>
        </a:p>
      </dgm:t>
    </dgm:pt>
    <dgm:pt modelId="{DBEC4B87-FC9E-4CDC-867C-081F5F0EDEFF}" type="sibTrans" cxnId="{D8DCDDD8-7CC0-4A78-ADC4-860587FAD53A}">
      <dgm:prSet/>
      <dgm:spPr/>
      <dgm:t>
        <a:bodyPr/>
        <a:lstStyle/>
        <a:p>
          <a:endParaRPr lang="en-US"/>
        </a:p>
      </dgm:t>
    </dgm:pt>
    <dgm:pt modelId="{0994D53E-BF49-4764-9629-418B05BC9994}">
      <dgm:prSet/>
      <dgm:spPr/>
      <dgm:t>
        <a:bodyPr/>
        <a:lstStyle/>
        <a:p>
          <a:r>
            <a:rPr lang="en-US" dirty="0"/>
            <a:t>NIH `Healing Communities Study –Increase MAT for OUDs</a:t>
          </a:r>
        </a:p>
      </dgm:t>
    </dgm:pt>
    <dgm:pt modelId="{012F98B8-328B-4DE2-BA40-529265B5EFF0}" type="parTrans" cxnId="{A0127D07-C202-4545-A85A-E7A045A10EF5}">
      <dgm:prSet/>
      <dgm:spPr/>
      <dgm:t>
        <a:bodyPr/>
        <a:lstStyle/>
        <a:p>
          <a:endParaRPr lang="en-US"/>
        </a:p>
      </dgm:t>
    </dgm:pt>
    <dgm:pt modelId="{BE1D0FCD-EF2E-4A2E-A7AD-D5A322BA7EA5}" type="sibTrans" cxnId="{A0127D07-C202-4545-A85A-E7A045A10EF5}">
      <dgm:prSet/>
      <dgm:spPr/>
      <dgm:t>
        <a:bodyPr/>
        <a:lstStyle/>
        <a:p>
          <a:endParaRPr lang="en-US"/>
        </a:p>
      </dgm:t>
    </dgm:pt>
    <dgm:pt modelId="{AAB09A0F-4DF1-4795-996A-19AF34B57135}">
      <dgm:prSet/>
      <dgm:spPr/>
      <dgm:t>
        <a:bodyPr/>
        <a:lstStyle/>
        <a:p>
          <a:r>
            <a:rPr lang="en-US" dirty="0"/>
            <a:t>Regulatory Need for Peers in NYS OASAS licensed facilities</a:t>
          </a:r>
        </a:p>
      </dgm:t>
    </dgm:pt>
    <dgm:pt modelId="{F7F437BC-0443-4E26-B932-5EFF8FD59980}" type="parTrans" cxnId="{5C3EAD69-A453-45E2-8BDC-9610F3668392}">
      <dgm:prSet/>
      <dgm:spPr/>
      <dgm:t>
        <a:bodyPr/>
        <a:lstStyle/>
        <a:p>
          <a:endParaRPr lang="en-US"/>
        </a:p>
      </dgm:t>
    </dgm:pt>
    <dgm:pt modelId="{08B02C85-01AD-4D89-AA33-657300C69D6E}" type="sibTrans" cxnId="{5C3EAD69-A453-45E2-8BDC-9610F3668392}">
      <dgm:prSet/>
      <dgm:spPr/>
      <dgm:t>
        <a:bodyPr/>
        <a:lstStyle/>
        <a:p>
          <a:endParaRPr lang="en-US"/>
        </a:p>
      </dgm:t>
    </dgm:pt>
    <dgm:pt modelId="{E67029FB-5AAF-49FA-A6DE-62091A4A09FE}">
      <dgm:prSet/>
      <dgm:spPr/>
      <dgm:t>
        <a:bodyPr/>
        <a:lstStyle/>
        <a:p>
          <a:r>
            <a:rPr lang="en-US" dirty="0"/>
            <a:t>1-year pilot funding</a:t>
          </a:r>
        </a:p>
        <a:p>
          <a:r>
            <a:rPr lang="en-US" dirty="0"/>
            <a:t>C-L Peer Pilot</a:t>
          </a:r>
        </a:p>
      </dgm:t>
    </dgm:pt>
    <dgm:pt modelId="{7D70FF85-1A0A-4E91-B026-0EE1063D405D}" type="parTrans" cxnId="{F8FE8C51-E4B5-47F2-804B-D9D59707A38C}">
      <dgm:prSet/>
      <dgm:spPr/>
      <dgm:t>
        <a:bodyPr/>
        <a:lstStyle/>
        <a:p>
          <a:endParaRPr lang="en-US"/>
        </a:p>
      </dgm:t>
    </dgm:pt>
    <dgm:pt modelId="{4BBA7722-F77B-4753-BF29-8C085B386FE3}" type="sibTrans" cxnId="{F8FE8C51-E4B5-47F2-804B-D9D59707A38C}">
      <dgm:prSet/>
      <dgm:spPr/>
      <dgm:t>
        <a:bodyPr/>
        <a:lstStyle/>
        <a:p>
          <a:endParaRPr lang="en-US"/>
        </a:p>
      </dgm:t>
    </dgm:pt>
    <dgm:pt modelId="{05B7A978-BB18-42A3-86C7-244B4407B4B4}">
      <dgm:prSet/>
      <dgm:spPr/>
      <dgm:t>
        <a:bodyPr/>
        <a:lstStyle/>
        <a:p>
          <a:r>
            <a:rPr lang="en-US" dirty="0"/>
            <a:t>CASACS in ED </a:t>
          </a:r>
        </a:p>
      </dgm:t>
    </dgm:pt>
    <dgm:pt modelId="{C5A9F9DE-834E-43F9-84CF-448EA1CBCA75}" type="parTrans" cxnId="{157E34E1-0BF7-4F43-8890-2314B6546B5D}">
      <dgm:prSet/>
      <dgm:spPr/>
    </dgm:pt>
    <dgm:pt modelId="{FA1C76F6-05CB-4DD5-9B27-903AF240C54E}" type="sibTrans" cxnId="{157E34E1-0BF7-4F43-8890-2314B6546B5D}">
      <dgm:prSet/>
      <dgm:spPr/>
    </dgm:pt>
    <dgm:pt modelId="{4D17D59D-9CB4-42A8-AD36-CD4C3F95D360}" type="pres">
      <dgm:prSet presAssocID="{33DD754E-270F-4BD2-933E-1C3E8E1AC5D7}" presName="CompostProcess" presStyleCnt="0">
        <dgm:presLayoutVars>
          <dgm:dir/>
          <dgm:resizeHandles val="exact"/>
        </dgm:presLayoutVars>
      </dgm:prSet>
      <dgm:spPr/>
    </dgm:pt>
    <dgm:pt modelId="{9632B5C2-4366-4BF8-B5CB-597653A9FC59}" type="pres">
      <dgm:prSet presAssocID="{33DD754E-270F-4BD2-933E-1C3E8E1AC5D7}" presName="arrow" presStyleLbl="bgShp" presStyleIdx="0" presStyleCnt="1"/>
      <dgm:spPr/>
    </dgm:pt>
    <dgm:pt modelId="{8BCFF4C4-D4EE-4AE7-8FD8-51007E2C0D2A}" type="pres">
      <dgm:prSet presAssocID="{33DD754E-270F-4BD2-933E-1C3E8E1AC5D7}" presName="linearProcess" presStyleCnt="0"/>
      <dgm:spPr/>
    </dgm:pt>
    <dgm:pt modelId="{B117C4BC-AD48-4D59-96FE-AA7168D59410}" type="pres">
      <dgm:prSet presAssocID="{FE22AD64-E005-4655-A2EF-3CCD1F0E1ED3}" presName="textNode" presStyleLbl="node1" presStyleIdx="0" presStyleCnt="5">
        <dgm:presLayoutVars>
          <dgm:bulletEnabled val="1"/>
        </dgm:presLayoutVars>
      </dgm:prSet>
      <dgm:spPr/>
    </dgm:pt>
    <dgm:pt modelId="{F77240D9-C492-4456-94CB-229D61E78BF6}" type="pres">
      <dgm:prSet presAssocID="{DBEC4B87-FC9E-4CDC-867C-081F5F0EDEFF}" presName="sibTrans" presStyleCnt="0"/>
      <dgm:spPr/>
    </dgm:pt>
    <dgm:pt modelId="{84DCF72D-0D1E-46A1-B39C-79D793FB26BF}" type="pres">
      <dgm:prSet presAssocID="{05B7A978-BB18-42A3-86C7-244B4407B4B4}" presName="textNode" presStyleLbl="node1" presStyleIdx="1" presStyleCnt="5">
        <dgm:presLayoutVars>
          <dgm:bulletEnabled val="1"/>
        </dgm:presLayoutVars>
      </dgm:prSet>
      <dgm:spPr/>
    </dgm:pt>
    <dgm:pt modelId="{2D887EBC-058B-4C63-B5FB-425AB5B7CCC0}" type="pres">
      <dgm:prSet presAssocID="{FA1C76F6-05CB-4DD5-9B27-903AF240C54E}" presName="sibTrans" presStyleCnt="0"/>
      <dgm:spPr/>
    </dgm:pt>
    <dgm:pt modelId="{24AE8B43-614F-448A-9203-4EC4A4584DC0}" type="pres">
      <dgm:prSet presAssocID="{0994D53E-BF49-4764-9629-418B05BC9994}" presName="textNode" presStyleLbl="node1" presStyleIdx="2" presStyleCnt="5">
        <dgm:presLayoutVars>
          <dgm:bulletEnabled val="1"/>
        </dgm:presLayoutVars>
      </dgm:prSet>
      <dgm:spPr/>
    </dgm:pt>
    <dgm:pt modelId="{9CD80F94-E83A-4958-9C95-B6A282DA7452}" type="pres">
      <dgm:prSet presAssocID="{BE1D0FCD-EF2E-4A2E-A7AD-D5A322BA7EA5}" presName="sibTrans" presStyleCnt="0"/>
      <dgm:spPr/>
    </dgm:pt>
    <dgm:pt modelId="{13891601-9823-4B90-AB43-72B128B2FD28}" type="pres">
      <dgm:prSet presAssocID="{AAB09A0F-4DF1-4795-996A-19AF34B57135}" presName="textNode" presStyleLbl="node1" presStyleIdx="3" presStyleCnt="5">
        <dgm:presLayoutVars>
          <dgm:bulletEnabled val="1"/>
        </dgm:presLayoutVars>
      </dgm:prSet>
      <dgm:spPr/>
    </dgm:pt>
    <dgm:pt modelId="{419F5052-2CEA-4C95-93D4-889B76237EC6}" type="pres">
      <dgm:prSet presAssocID="{08B02C85-01AD-4D89-AA33-657300C69D6E}" presName="sibTrans" presStyleCnt="0"/>
      <dgm:spPr/>
    </dgm:pt>
    <dgm:pt modelId="{96998CB3-35E4-4A61-9DA8-A8BA4B05C272}" type="pres">
      <dgm:prSet presAssocID="{E67029FB-5AAF-49FA-A6DE-62091A4A09FE}" presName="textNode" presStyleLbl="node1" presStyleIdx="4" presStyleCnt="5">
        <dgm:presLayoutVars>
          <dgm:bulletEnabled val="1"/>
        </dgm:presLayoutVars>
      </dgm:prSet>
      <dgm:spPr/>
    </dgm:pt>
  </dgm:ptLst>
  <dgm:cxnLst>
    <dgm:cxn modelId="{77B60804-EE5F-4270-818F-098BD4451C1F}" type="presOf" srcId="{FE22AD64-E005-4655-A2EF-3CCD1F0E1ED3}" destId="{B117C4BC-AD48-4D59-96FE-AA7168D59410}" srcOrd="0" destOrd="0" presId="urn:microsoft.com/office/officeart/2005/8/layout/hProcess9"/>
    <dgm:cxn modelId="{A0127D07-C202-4545-A85A-E7A045A10EF5}" srcId="{33DD754E-270F-4BD2-933E-1C3E8E1AC5D7}" destId="{0994D53E-BF49-4764-9629-418B05BC9994}" srcOrd="2" destOrd="0" parTransId="{012F98B8-328B-4DE2-BA40-529265B5EFF0}" sibTransId="{BE1D0FCD-EF2E-4A2E-A7AD-D5A322BA7EA5}"/>
    <dgm:cxn modelId="{FDBDB31F-D2FF-4064-AC93-CDDC66631BC9}" type="presOf" srcId="{05B7A978-BB18-42A3-86C7-244B4407B4B4}" destId="{84DCF72D-0D1E-46A1-B39C-79D793FB26BF}" srcOrd="0" destOrd="0" presId="urn:microsoft.com/office/officeart/2005/8/layout/hProcess9"/>
    <dgm:cxn modelId="{948B2220-1F7A-401E-A8E3-C4B87CFDA2BE}" type="presOf" srcId="{E67029FB-5AAF-49FA-A6DE-62091A4A09FE}" destId="{96998CB3-35E4-4A61-9DA8-A8BA4B05C272}" srcOrd="0" destOrd="0" presId="urn:microsoft.com/office/officeart/2005/8/layout/hProcess9"/>
    <dgm:cxn modelId="{4AD44D49-A60B-4CBE-B271-2BA464BF853E}" type="presOf" srcId="{33DD754E-270F-4BD2-933E-1C3E8E1AC5D7}" destId="{4D17D59D-9CB4-42A8-AD36-CD4C3F95D360}" srcOrd="0" destOrd="0" presId="urn:microsoft.com/office/officeart/2005/8/layout/hProcess9"/>
    <dgm:cxn modelId="{5C3EAD69-A453-45E2-8BDC-9610F3668392}" srcId="{33DD754E-270F-4BD2-933E-1C3E8E1AC5D7}" destId="{AAB09A0F-4DF1-4795-996A-19AF34B57135}" srcOrd="3" destOrd="0" parTransId="{F7F437BC-0443-4E26-B932-5EFF8FD59980}" sibTransId="{08B02C85-01AD-4D89-AA33-657300C69D6E}"/>
    <dgm:cxn modelId="{977FEC50-3D82-4525-A3B3-A5B2E55B615D}" type="presOf" srcId="{AAB09A0F-4DF1-4795-996A-19AF34B57135}" destId="{13891601-9823-4B90-AB43-72B128B2FD28}" srcOrd="0" destOrd="0" presId="urn:microsoft.com/office/officeart/2005/8/layout/hProcess9"/>
    <dgm:cxn modelId="{F8FE8C51-E4B5-47F2-804B-D9D59707A38C}" srcId="{33DD754E-270F-4BD2-933E-1C3E8E1AC5D7}" destId="{E67029FB-5AAF-49FA-A6DE-62091A4A09FE}" srcOrd="4" destOrd="0" parTransId="{7D70FF85-1A0A-4E91-B026-0EE1063D405D}" sibTransId="{4BBA7722-F77B-4753-BF29-8C085B386FE3}"/>
    <dgm:cxn modelId="{FA09C7C5-7F98-4DE0-805D-820586E35CE7}" type="presOf" srcId="{0994D53E-BF49-4764-9629-418B05BC9994}" destId="{24AE8B43-614F-448A-9203-4EC4A4584DC0}" srcOrd="0" destOrd="0" presId="urn:microsoft.com/office/officeart/2005/8/layout/hProcess9"/>
    <dgm:cxn modelId="{D8DCDDD8-7CC0-4A78-ADC4-860587FAD53A}" srcId="{33DD754E-270F-4BD2-933E-1C3E8E1AC5D7}" destId="{FE22AD64-E005-4655-A2EF-3CCD1F0E1ED3}" srcOrd="0" destOrd="0" parTransId="{F97C80E7-AADF-4B19-940A-F3CA371FFA11}" sibTransId="{DBEC4B87-FC9E-4CDC-867C-081F5F0EDEFF}"/>
    <dgm:cxn modelId="{157E34E1-0BF7-4F43-8890-2314B6546B5D}" srcId="{33DD754E-270F-4BD2-933E-1C3E8E1AC5D7}" destId="{05B7A978-BB18-42A3-86C7-244B4407B4B4}" srcOrd="1" destOrd="0" parTransId="{C5A9F9DE-834E-43F9-84CF-448EA1CBCA75}" sibTransId="{FA1C76F6-05CB-4DD5-9B27-903AF240C54E}"/>
    <dgm:cxn modelId="{A2B97413-A871-429E-8C65-422FDC2F8D2F}" type="presParOf" srcId="{4D17D59D-9CB4-42A8-AD36-CD4C3F95D360}" destId="{9632B5C2-4366-4BF8-B5CB-597653A9FC59}" srcOrd="0" destOrd="0" presId="urn:microsoft.com/office/officeart/2005/8/layout/hProcess9"/>
    <dgm:cxn modelId="{BEAA8F6C-D179-479C-A3B7-3CFE7D031500}" type="presParOf" srcId="{4D17D59D-9CB4-42A8-AD36-CD4C3F95D360}" destId="{8BCFF4C4-D4EE-4AE7-8FD8-51007E2C0D2A}" srcOrd="1" destOrd="0" presId="urn:microsoft.com/office/officeart/2005/8/layout/hProcess9"/>
    <dgm:cxn modelId="{842ACEEA-FDB9-4DEE-80CB-354D9B7BA25D}" type="presParOf" srcId="{8BCFF4C4-D4EE-4AE7-8FD8-51007E2C0D2A}" destId="{B117C4BC-AD48-4D59-96FE-AA7168D59410}" srcOrd="0" destOrd="0" presId="urn:microsoft.com/office/officeart/2005/8/layout/hProcess9"/>
    <dgm:cxn modelId="{58408E85-720E-4113-A44A-967B889C7520}" type="presParOf" srcId="{8BCFF4C4-D4EE-4AE7-8FD8-51007E2C0D2A}" destId="{F77240D9-C492-4456-94CB-229D61E78BF6}" srcOrd="1" destOrd="0" presId="urn:microsoft.com/office/officeart/2005/8/layout/hProcess9"/>
    <dgm:cxn modelId="{07408A3B-73D9-4510-91A5-A1E82F2759B1}" type="presParOf" srcId="{8BCFF4C4-D4EE-4AE7-8FD8-51007E2C0D2A}" destId="{84DCF72D-0D1E-46A1-B39C-79D793FB26BF}" srcOrd="2" destOrd="0" presId="urn:microsoft.com/office/officeart/2005/8/layout/hProcess9"/>
    <dgm:cxn modelId="{CA445393-884E-40BA-840F-DE01BD97187D}" type="presParOf" srcId="{8BCFF4C4-D4EE-4AE7-8FD8-51007E2C0D2A}" destId="{2D887EBC-058B-4C63-B5FB-425AB5B7CCC0}" srcOrd="3" destOrd="0" presId="urn:microsoft.com/office/officeart/2005/8/layout/hProcess9"/>
    <dgm:cxn modelId="{6CD851EE-E3AA-4F2F-BCD6-B045143EACF9}" type="presParOf" srcId="{8BCFF4C4-D4EE-4AE7-8FD8-51007E2C0D2A}" destId="{24AE8B43-614F-448A-9203-4EC4A4584DC0}" srcOrd="4" destOrd="0" presId="urn:microsoft.com/office/officeart/2005/8/layout/hProcess9"/>
    <dgm:cxn modelId="{26B67B52-37A9-4741-B924-061A975511BD}" type="presParOf" srcId="{8BCFF4C4-D4EE-4AE7-8FD8-51007E2C0D2A}" destId="{9CD80F94-E83A-4958-9C95-B6A282DA7452}" srcOrd="5" destOrd="0" presId="urn:microsoft.com/office/officeart/2005/8/layout/hProcess9"/>
    <dgm:cxn modelId="{004830F4-9D0F-4649-93BA-3CF5E1D601FE}" type="presParOf" srcId="{8BCFF4C4-D4EE-4AE7-8FD8-51007E2C0D2A}" destId="{13891601-9823-4B90-AB43-72B128B2FD28}" srcOrd="6" destOrd="0" presId="urn:microsoft.com/office/officeart/2005/8/layout/hProcess9"/>
    <dgm:cxn modelId="{403311C3-408F-453D-936E-4AB20B1165D8}" type="presParOf" srcId="{8BCFF4C4-D4EE-4AE7-8FD8-51007E2C0D2A}" destId="{419F5052-2CEA-4C95-93D4-889B76237EC6}" srcOrd="7" destOrd="0" presId="urn:microsoft.com/office/officeart/2005/8/layout/hProcess9"/>
    <dgm:cxn modelId="{0C37AEC8-BB37-468B-9A9B-EBA1BFFACE64}" type="presParOf" srcId="{8BCFF4C4-D4EE-4AE7-8FD8-51007E2C0D2A}" destId="{96998CB3-35E4-4A61-9DA8-A8BA4B05C272}"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778AAC0-2314-C44C-80B6-94BC5ACA854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95FE7ED7-2A1B-6949-92CF-19973E0A64C2}">
      <dgm:prSet/>
      <dgm:spPr/>
      <dgm:t>
        <a:bodyPr/>
        <a:lstStyle/>
        <a:p>
          <a:r>
            <a:rPr lang="en-US" dirty="0"/>
            <a:t>C-L Director</a:t>
          </a:r>
        </a:p>
      </dgm:t>
    </dgm:pt>
    <dgm:pt modelId="{B0BD7981-3597-CD48-B1C1-24F78CCEEF8D}" type="parTrans" cxnId="{57D382F2-4FC4-8D46-8E5A-8C054F42E095}">
      <dgm:prSet/>
      <dgm:spPr/>
      <dgm:t>
        <a:bodyPr/>
        <a:lstStyle/>
        <a:p>
          <a:endParaRPr lang="en-US"/>
        </a:p>
      </dgm:t>
    </dgm:pt>
    <dgm:pt modelId="{36B59757-B632-0B4B-AD00-56C0EA46FC55}" type="sibTrans" cxnId="{57D382F2-4FC4-8D46-8E5A-8C054F42E095}">
      <dgm:prSet/>
      <dgm:spPr/>
      <dgm:t>
        <a:bodyPr/>
        <a:lstStyle/>
        <a:p>
          <a:endParaRPr lang="en-US"/>
        </a:p>
      </dgm:t>
    </dgm:pt>
    <dgm:pt modelId="{C14B503E-0950-AB42-B616-13EF46FABC61}">
      <dgm:prSet/>
      <dgm:spPr/>
      <dgm:t>
        <a:bodyPr/>
        <a:lstStyle/>
        <a:p>
          <a:r>
            <a:rPr lang="en-US" dirty="0"/>
            <a:t>Director of Psychiatric Social Work</a:t>
          </a:r>
        </a:p>
      </dgm:t>
    </dgm:pt>
    <dgm:pt modelId="{7D8323AF-92C9-AE4A-8541-0C57C5F5EEB6}" type="parTrans" cxnId="{4199E66B-4913-C544-BB93-19FC601CFE9D}">
      <dgm:prSet/>
      <dgm:spPr/>
      <dgm:t>
        <a:bodyPr/>
        <a:lstStyle/>
        <a:p>
          <a:endParaRPr lang="en-US"/>
        </a:p>
      </dgm:t>
    </dgm:pt>
    <dgm:pt modelId="{9DE129AA-24A4-FA4D-AB25-C7F135DBCA25}" type="sibTrans" cxnId="{4199E66B-4913-C544-BB93-19FC601CFE9D}">
      <dgm:prSet/>
      <dgm:spPr/>
      <dgm:t>
        <a:bodyPr/>
        <a:lstStyle/>
        <a:p>
          <a:endParaRPr lang="en-US"/>
        </a:p>
      </dgm:t>
    </dgm:pt>
    <dgm:pt modelId="{43DBAF96-902D-5C46-9029-1583D47EA33D}">
      <dgm:prSet/>
      <dgm:spPr/>
      <dgm:t>
        <a:bodyPr/>
        <a:lstStyle/>
        <a:p>
          <a:r>
            <a:rPr lang="en-US" dirty="0"/>
            <a:t>2 Psychiatrists</a:t>
          </a:r>
        </a:p>
      </dgm:t>
    </dgm:pt>
    <dgm:pt modelId="{234313E1-4EE5-924F-9CAF-193159EAF43C}" type="parTrans" cxnId="{9C926D25-8B04-444A-AAAC-B4B3D48EB894}">
      <dgm:prSet/>
      <dgm:spPr/>
      <dgm:t>
        <a:bodyPr/>
        <a:lstStyle/>
        <a:p>
          <a:endParaRPr lang="en-US"/>
        </a:p>
      </dgm:t>
    </dgm:pt>
    <dgm:pt modelId="{F55614AB-E38F-F140-AEC1-3186CC6E943E}" type="sibTrans" cxnId="{9C926D25-8B04-444A-AAAC-B4B3D48EB894}">
      <dgm:prSet/>
      <dgm:spPr/>
      <dgm:t>
        <a:bodyPr/>
        <a:lstStyle/>
        <a:p>
          <a:endParaRPr lang="en-US"/>
        </a:p>
      </dgm:t>
    </dgm:pt>
    <dgm:pt modelId="{B39984D4-A1BA-5047-9199-64F1FA5B4ED5}">
      <dgm:prSet/>
      <dgm:spPr/>
      <dgm:t>
        <a:bodyPr/>
        <a:lstStyle/>
        <a:p>
          <a:r>
            <a:rPr lang="en-US" dirty="0"/>
            <a:t>1 Clinical Nurse Specialist</a:t>
          </a:r>
        </a:p>
      </dgm:t>
    </dgm:pt>
    <dgm:pt modelId="{7A919D46-EABE-3440-BA25-D02690A84E0A}" type="parTrans" cxnId="{9221AFEE-157D-0F45-8A1B-9498B2BE7B21}">
      <dgm:prSet/>
      <dgm:spPr/>
      <dgm:t>
        <a:bodyPr/>
        <a:lstStyle/>
        <a:p>
          <a:endParaRPr lang="en-US"/>
        </a:p>
      </dgm:t>
    </dgm:pt>
    <dgm:pt modelId="{4F2C0482-0440-5445-9E36-F6BC553CB6D6}" type="sibTrans" cxnId="{9221AFEE-157D-0F45-8A1B-9498B2BE7B21}">
      <dgm:prSet/>
      <dgm:spPr/>
      <dgm:t>
        <a:bodyPr/>
        <a:lstStyle/>
        <a:p>
          <a:endParaRPr lang="en-US"/>
        </a:p>
      </dgm:t>
    </dgm:pt>
    <dgm:pt modelId="{3828D071-69F7-6842-813E-6F36A3602634}">
      <dgm:prSet/>
      <dgm:spPr/>
      <dgm:t>
        <a:bodyPr/>
        <a:lstStyle/>
        <a:p>
          <a:r>
            <a:rPr lang="en-US" dirty="0"/>
            <a:t>2 Social Workers</a:t>
          </a:r>
        </a:p>
      </dgm:t>
    </dgm:pt>
    <dgm:pt modelId="{234187F8-0E48-8C48-9768-6901C9A9B952}" type="parTrans" cxnId="{C39C2402-9AC5-B74D-9445-927B470977A9}">
      <dgm:prSet/>
      <dgm:spPr/>
      <dgm:t>
        <a:bodyPr/>
        <a:lstStyle/>
        <a:p>
          <a:endParaRPr lang="en-US"/>
        </a:p>
      </dgm:t>
    </dgm:pt>
    <dgm:pt modelId="{2F64B205-918A-5747-B881-43D801424F97}" type="sibTrans" cxnId="{C39C2402-9AC5-B74D-9445-927B470977A9}">
      <dgm:prSet/>
      <dgm:spPr/>
      <dgm:t>
        <a:bodyPr/>
        <a:lstStyle/>
        <a:p>
          <a:endParaRPr lang="en-US"/>
        </a:p>
      </dgm:t>
    </dgm:pt>
    <dgm:pt modelId="{C070B863-3BE3-234C-B9A5-C5EF6B91B709}">
      <dgm:prSet/>
      <dgm:spPr/>
      <dgm:t>
        <a:bodyPr/>
        <a:lstStyle/>
        <a:p>
          <a:r>
            <a:rPr lang="en-US" dirty="0"/>
            <a:t>ADO Neurosciences</a:t>
          </a:r>
        </a:p>
      </dgm:t>
    </dgm:pt>
    <dgm:pt modelId="{B7D9D49A-23E7-D345-B3F4-4DC25B3F7405}" type="parTrans" cxnId="{4A008FAB-04A5-A04B-A96E-8A1DEBE663E1}">
      <dgm:prSet/>
      <dgm:spPr/>
      <dgm:t>
        <a:bodyPr/>
        <a:lstStyle/>
        <a:p>
          <a:endParaRPr lang="en-US"/>
        </a:p>
      </dgm:t>
    </dgm:pt>
    <dgm:pt modelId="{9607EBC6-28E3-0B4E-8EC7-5E0B3C5C6FD2}" type="sibTrans" cxnId="{4A008FAB-04A5-A04B-A96E-8A1DEBE663E1}">
      <dgm:prSet/>
      <dgm:spPr/>
      <dgm:t>
        <a:bodyPr/>
        <a:lstStyle/>
        <a:p>
          <a:endParaRPr lang="en-US"/>
        </a:p>
      </dgm:t>
    </dgm:pt>
    <dgm:pt modelId="{3E5DADBB-20B6-F743-82B5-C0F5750BE399}">
      <dgm:prSet/>
      <dgm:spPr/>
      <dgm:t>
        <a:bodyPr/>
        <a:lstStyle/>
        <a:p>
          <a:r>
            <a:rPr lang="en-US" dirty="0"/>
            <a:t>5- Member Crisis Prevention Team</a:t>
          </a:r>
        </a:p>
        <a:p>
          <a:r>
            <a:rPr lang="en-US" dirty="0"/>
            <a:t>BCBA, NAs, PhDs</a:t>
          </a:r>
        </a:p>
      </dgm:t>
    </dgm:pt>
    <dgm:pt modelId="{699931A1-E93C-1F4F-8B9E-D4730A961D3B}" type="parTrans" cxnId="{191F1047-E1E9-6B4B-9EA0-D0423A951049}">
      <dgm:prSet/>
      <dgm:spPr/>
      <dgm:t>
        <a:bodyPr/>
        <a:lstStyle/>
        <a:p>
          <a:endParaRPr lang="en-US"/>
        </a:p>
      </dgm:t>
    </dgm:pt>
    <dgm:pt modelId="{C3DAF624-00B8-9C45-8DA0-52097656C797}" type="sibTrans" cxnId="{191F1047-E1E9-6B4B-9EA0-D0423A951049}">
      <dgm:prSet/>
      <dgm:spPr/>
      <dgm:t>
        <a:bodyPr/>
        <a:lstStyle/>
        <a:p>
          <a:endParaRPr lang="en-US"/>
        </a:p>
      </dgm:t>
    </dgm:pt>
    <dgm:pt modelId="{A55D4EFD-A8CC-674A-80B0-2958BF740E93}">
      <dgm:prSet/>
      <dgm:spPr/>
      <dgm:t>
        <a:bodyPr/>
        <a:lstStyle/>
        <a:p>
          <a:r>
            <a:rPr lang="en-US" dirty="0"/>
            <a:t>ADN Psychiatry</a:t>
          </a:r>
        </a:p>
      </dgm:t>
    </dgm:pt>
    <dgm:pt modelId="{1A0EA673-F3B4-3A40-A95C-D8BDF8693EDD}" type="parTrans" cxnId="{40517458-67B4-1E4A-9B3F-E2DA3A30E9FE}">
      <dgm:prSet/>
      <dgm:spPr/>
      <dgm:t>
        <a:bodyPr/>
        <a:lstStyle/>
        <a:p>
          <a:endParaRPr lang="en-US"/>
        </a:p>
      </dgm:t>
    </dgm:pt>
    <dgm:pt modelId="{9C56A0DE-42AE-C948-9601-1F4B5EAF7D2D}" type="sibTrans" cxnId="{40517458-67B4-1E4A-9B3F-E2DA3A30E9FE}">
      <dgm:prSet/>
      <dgm:spPr/>
      <dgm:t>
        <a:bodyPr/>
        <a:lstStyle/>
        <a:p>
          <a:endParaRPr lang="en-US"/>
        </a:p>
      </dgm:t>
    </dgm:pt>
    <dgm:pt modelId="{91D855D6-999F-D04E-BEE4-EC2BD118976B}">
      <dgm:prSet/>
      <dgm:spPr/>
      <dgm:t>
        <a:bodyPr/>
        <a:lstStyle/>
        <a:p>
          <a:r>
            <a:rPr lang="en-US" dirty="0"/>
            <a:t>Residents &amp; Fellows</a:t>
          </a:r>
        </a:p>
      </dgm:t>
    </dgm:pt>
    <dgm:pt modelId="{7B8DD6AB-454B-2E4C-BDEB-54E8282138C1}" type="parTrans" cxnId="{FF345B49-ECFB-3546-837C-85240C51CF15}">
      <dgm:prSet/>
      <dgm:spPr/>
      <dgm:t>
        <a:bodyPr/>
        <a:lstStyle/>
        <a:p>
          <a:endParaRPr lang="en-US"/>
        </a:p>
      </dgm:t>
    </dgm:pt>
    <dgm:pt modelId="{BF0BD7ED-A641-5747-B978-561218D9EB35}" type="sibTrans" cxnId="{FF345B49-ECFB-3546-837C-85240C51CF15}">
      <dgm:prSet/>
      <dgm:spPr/>
      <dgm:t>
        <a:bodyPr/>
        <a:lstStyle/>
        <a:p>
          <a:endParaRPr lang="en-US"/>
        </a:p>
      </dgm:t>
    </dgm:pt>
    <dgm:pt modelId="{FCE10C86-DABF-8341-A4A0-F72DB4DEFA54}">
      <dgm:prSet/>
      <dgm:spPr/>
      <dgm:t>
        <a:bodyPr/>
        <a:lstStyle/>
        <a:p>
          <a:r>
            <a:rPr lang="en-US" dirty="0"/>
            <a:t>Medical and PA Students</a:t>
          </a:r>
        </a:p>
      </dgm:t>
    </dgm:pt>
    <dgm:pt modelId="{9150D40A-9A1D-5740-BAAC-C607AF52D2BE}" type="parTrans" cxnId="{3F281397-87EE-7F49-9672-7BEF093FBD08}">
      <dgm:prSet/>
      <dgm:spPr/>
      <dgm:t>
        <a:bodyPr/>
        <a:lstStyle/>
        <a:p>
          <a:endParaRPr lang="en-US"/>
        </a:p>
      </dgm:t>
    </dgm:pt>
    <dgm:pt modelId="{D04D9B9E-8E9B-AF49-B610-E82892E3FB25}" type="sibTrans" cxnId="{3F281397-87EE-7F49-9672-7BEF093FBD08}">
      <dgm:prSet/>
      <dgm:spPr/>
      <dgm:t>
        <a:bodyPr/>
        <a:lstStyle/>
        <a:p>
          <a:endParaRPr lang="en-US"/>
        </a:p>
      </dgm:t>
    </dgm:pt>
    <dgm:pt modelId="{54962011-5B57-7C4F-83BC-087FF06CB043}">
      <dgm:prSet/>
      <dgm:spPr>
        <a:solidFill>
          <a:schemeClr val="accent2"/>
        </a:solidFill>
      </dgm:spPr>
      <dgm:t>
        <a:bodyPr/>
        <a:lstStyle/>
        <a:p>
          <a:r>
            <a:rPr lang="en-US" dirty="0"/>
            <a:t>Peer Specialist Pilot (pending)</a:t>
          </a:r>
        </a:p>
      </dgm:t>
    </dgm:pt>
    <dgm:pt modelId="{B14ED712-FA80-8549-82D1-0C919465846F}" type="parTrans" cxnId="{679D5993-0471-F448-BC41-504E06B32472}">
      <dgm:prSet/>
      <dgm:spPr/>
      <dgm:t>
        <a:bodyPr/>
        <a:lstStyle/>
        <a:p>
          <a:endParaRPr lang="en-US"/>
        </a:p>
      </dgm:t>
    </dgm:pt>
    <dgm:pt modelId="{56ED4519-3594-7641-8D5B-36E69D90D1C9}" type="sibTrans" cxnId="{679D5993-0471-F448-BC41-504E06B32472}">
      <dgm:prSet/>
      <dgm:spPr/>
      <dgm:t>
        <a:bodyPr/>
        <a:lstStyle/>
        <a:p>
          <a:endParaRPr lang="en-US"/>
        </a:p>
      </dgm:t>
    </dgm:pt>
    <dgm:pt modelId="{B0618BBD-36B2-B64C-939D-6CF2F85FDA32}">
      <dgm:prSet/>
      <dgm:spPr/>
      <dgm:t>
        <a:bodyPr/>
        <a:lstStyle/>
        <a:p>
          <a:r>
            <a:rPr lang="en-US" dirty="0"/>
            <a:t>Director of Psychology</a:t>
          </a:r>
        </a:p>
      </dgm:t>
    </dgm:pt>
    <dgm:pt modelId="{249DB650-2D5D-8443-8C4B-3E730E5348E9}" type="parTrans" cxnId="{5D059A4D-8A44-9240-BE89-07D5242710F9}">
      <dgm:prSet/>
      <dgm:spPr/>
      <dgm:t>
        <a:bodyPr/>
        <a:lstStyle/>
        <a:p>
          <a:endParaRPr lang="en-US"/>
        </a:p>
      </dgm:t>
    </dgm:pt>
    <dgm:pt modelId="{DC13A919-780F-AF48-8060-62AC4BCDE607}" type="sibTrans" cxnId="{5D059A4D-8A44-9240-BE89-07D5242710F9}">
      <dgm:prSet/>
      <dgm:spPr/>
      <dgm:t>
        <a:bodyPr/>
        <a:lstStyle/>
        <a:p>
          <a:endParaRPr lang="en-US"/>
        </a:p>
      </dgm:t>
    </dgm:pt>
    <dgm:pt modelId="{C7194CFC-EFBC-D948-881B-19A01A0A9FD4}">
      <dgm:prSet/>
      <dgm:spPr/>
      <dgm:t>
        <a:bodyPr/>
        <a:lstStyle/>
        <a:p>
          <a:r>
            <a:rPr lang="en-US" dirty="0"/>
            <a:t>2 Psychologists</a:t>
          </a:r>
        </a:p>
      </dgm:t>
    </dgm:pt>
    <dgm:pt modelId="{DC20BE91-B9B0-814D-B878-E868EF6D51CB}" type="parTrans" cxnId="{F2F06BC1-D640-044A-8CB4-369171CE6002}">
      <dgm:prSet/>
      <dgm:spPr/>
      <dgm:t>
        <a:bodyPr/>
        <a:lstStyle/>
        <a:p>
          <a:endParaRPr lang="en-US"/>
        </a:p>
      </dgm:t>
    </dgm:pt>
    <dgm:pt modelId="{B682CBA3-9982-9E40-8AC9-36EC2A693451}" type="sibTrans" cxnId="{F2F06BC1-D640-044A-8CB4-369171CE6002}">
      <dgm:prSet/>
      <dgm:spPr/>
      <dgm:t>
        <a:bodyPr/>
        <a:lstStyle/>
        <a:p>
          <a:endParaRPr lang="en-US"/>
        </a:p>
      </dgm:t>
    </dgm:pt>
    <dgm:pt modelId="{745F2B18-7E5A-5B4A-86D6-A694308C1D3D}">
      <dgm:prSet/>
      <dgm:spPr/>
      <dgm:t>
        <a:bodyPr/>
        <a:lstStyle/>
        <a:p>
          <a:r>
            <a:rPr lang="en-US" dirty="0"/>
            <a:t>Psychology Trainees</a:t>
          </a:r>
        </a:p>
      </dgm:t>
    </dgm:pt>
    <dgm:pt modelId="{38251AD8-D77E-5E4D-869E-EF52828593E9}" type="parTrans" cxnId="{8E105304-2469-2048-8622-734D2667E013}">
      <dgm:prSet/>
      <dgm:spPr/>
      <dgm:t>
        <a:bodyPr/>
        <a:lstStyle/>
        <a:p>
          <a:endParaRPr lang="en-US"/>
        </a:p>
      </dgm:t>
    </dgm:pt>
    <dgm:pt modelId="{1CFAAB0E-B7CB-B34C-A6B8-F0647BF825C3}" type="sibTrans" cxnId="{8E105304-2469-2048-8622-734D2667E013}">
      <dgm:prSet/>
      <dgm:spPr/>
      <dgm:t>
        <a:bodyPr/>
        <a:lstStyle/>
        <a:p>
          <a:endParaRPr lang="en-US"/>
        </a:p>
      </dgm:t>
    </dgm:pt>
    <dgm:pt modelId="{C196C40D-68C5-4844-BFA1-2444D5F836B6}">
      <dgm:prSet/>
      <dgm:spPr/>
      <dgm:t>
        <a:bodyPr/>
        <a:lstStyle/>
        <a:p>
          <a:r>
            <a:rPr lang="en-US" dirty="0"/>
            <a:t>2 Proactive Psychiatrists</a:t>
          </a:r>
        </a:p>
        <a:p>
          <a:r>
            <a:rPr lang="en-US" dirty="0"/>
            <a:t>(Medicine)</a:t>
          </a:r>
        </a:p>
      </dgm:t>
    </dgm:pt>
    <dgm:pt modelId="{29472C4F-44E3-4451-B45B-43B2CF9C8D6F}" type="parTrans" cxnId="{5734F065-B7A2-4ADD-9FD5-7A10EDFA1F79}">
      <dgm:prSet/>
      <dgm:spPr/>
      <dgm:t>
        <a:bodyPr/>
        <a:lstStyle/>
        <a:p>
          <a:endParaRPr lang="en-US"/>
        </a:p>
      </dgm:t>
    </dgm:pt>
    <dgm:pt modelId="{FE7DCD66-92D4-4881-B598-C5BA8C402D68}" type="sibTrans" cxnId="{5734F065-B7A2-4ADD-9FD5-7A10EDFA1F79}">
      <dgm:prSet/>
      <dgm:spPr/>
      <dgm:t>
        <a:bodyPr/>
        <a:lstStyle/>
        <a:p>
          <a:endParaRPr lang="en-US"/>
        </a:p>
      </dgm:t>
    </dgm:pt>
    <dgm:pt modelId="{50382B96-7C80-4A75-B7A7-3E5F148C1BD2}">
      <dgm:prSet/>
      <dgm:spPr/>
      <dgm:t>
        <a:bodyPr/>
        <a:lstStyle/>
        <a:p>
          <a:r>
            <a:rPr lang="en-US" dirty="0"/>
            <a:t>2 Proactive NPs</a:t>
          </a:r>
        </a:p>
      </dgm:t>
    </dgm:pt>
    <dgm:pt modelId="{7E8C5878-19DB-4A8A-AD84-574E5B2726AC}" type="parTrans" cxnId="{1CEC6CFA-ACD2-4327-AE82-6DC4CB0613E7}">
      <dgm:prSet/>
      <dgm:spPr/>
      <dgm:t>
        <a:bodyPr/>
        <a:lstStyle/>
        <a:p>
          <a:endParaRPr lang="en-US"/>
        </a:p>
      </dgm:t>
    </dgm:pt>
    <dgm:pt modelId="{B00897C5-3C79-4423-A977-C94D5F05D1E8}" type="sibTrans" cxnId="{1CEC6CFA-ACD2-4327-AE82-6DC4CB0613E7}">
      <dgm:prSet/>
      <dgm:spPr/>
      <dgm:t>
        <a:bodyPr/>
        <a:lstStyle/>
        <a:p>
          <a:endParaRPr lang="en-US"/>
        </a:p>
      </dgm:t>
    </dgm:pt>
    <dgm:pt modelId="{B3B58A29-63E9-4919-AB23-0CFD8B558657}">
      <dgm:prSet/>
      <dgm:spPr/>
      <dgm:t>
        <a:bodyPr/>
        <a:lstStyle/>
        <a:p>
          <a:r>
            <a:rPr lang="en-US" dirty="0"/>
            <a:t>NP Residents</a:t>
          </a:r>
        </a:p>
      </dgm:t>
    </dgm:pt>
    <dgm:pt modelId="{F6848BAB-B8C7-4442-99F0-A37E5CE82A87}" type="parTrans" cxnId="{BC2AFFCE-B537-457A-86C1-93565DFE2EEF}">
      <dgm:prSet/>
      <dgm:spPr/>
      <dgm:t>
        <a:bodyPr/>
        <a:lstStyle/>
        <a:p>
          <a:endParaRPr lang="en-US"/>
        </a:p>
      </dgm:t>
    </dgm:pt>
    <dgm:pt modelId="{1DD7102B-602C-4F50-A818-D5E1F475DBB9}" type="sibTrans" cxnId="{BC2AFFCE-B537-457A-86C1-93565DFE2EEF}">
      <dgm:prSet/>
      <dgm:spPr/>
      <dgm:t>
        <a:bodyPr/>
        <a:lstStyle/>
        <a:p>
          <a:endParaRPr lang="en-US"/>
        </a:p>
      </dgm:t>
    </dgm:pt>
    <dgm:pt modelId="{CCB1C9A9-A631-F349-B639-61EB5A118E2F}" type="pres">
      <dgm:prSet presAssocID="{D778AAC0-2314-C44C-80B6-94BC5ACA8541}" presName="hierChild1" presStyleCnt="0">
        <dgm:presLayoutVars>
          <dgm:orgChart val="1"/>
          <dgm:chPref val="1"/>
          <dgm:dir/>
          <dgm:animOne val="branch"/>
          <dgm:animLvl val="lvl"/>
          <dgm:resizeHandles/>
        </dgm:presLayoutVars>
      </dgm:prSet>
      <dgm:spPr/>
    </dgm:pt>
    <dgm:pt modelId="{D3CE45B6-B3A2-1B47-B694-17771769EBD7}" type="pres">
      <dgm:prSet presAssocID="{B0618BBD-36B2-B64C-939D-6CF2F85FDA32}" presName="hierRoot1" presStyleCnt="0">
        <dgm:presLayoutVars>
          <dgm:hierBranch val="init"/>
        </dgm:presLayoutVars>
      </dgm:prSet>
      <dgm:spPr/>
    </dgm:pt>
    <dgm:pt modelId="{017C671B-5F8E-554D-850A-E92579637CB7}" type="pres">
      <dgm:prSet presAssocID="{B0618BBD-36B2-B64C-939D-6CF2F85FDA32}" presName="rootComposite1" presStyleCnt="0"/>
      <dgm:spPr/>
    </dgm:pt>
    <dgm:pt modelId="{50129670-251D-3247-B39F-6E28B349964D}" type="pres">
      <dgm:prSet presAssocID="{B0618BBD-36B2-B64C-939D-6CF2F85FDA32}" presName="rootText1" presStyleLbl="node0" presStyleIdx="0" presStyleCnt="5">
        <dgm:presLayoutVars>
          <dgm:chPref val="3"/>
        </dgm:presLayoutVars>
      </dgm:prSet>
      <dgm:spPr/>
    </dgm:pt>
    <dgm:pt modelId="{216B8D76-7695-EE4A-BA4E-71B28581C70A}" type="pres">
      <dgm:prSet presAssocID="{B0618BBD-36B2-B64C-939D-6CF2F85FDA32}" presName="rootConnector1" presStyleLbl="node1" presStyleIdx="0" presStyleCnt="0"/>
      <dgm:spPr/>
    </dgm:pt>
    <dgm:pt modelId="{1056B032-A270-424B-ABF5-D163BB9A4170}" type="pres">
      <dgm:prSet presAssocID="{B0618BBD-36B2-B64C-939D-6CF2F85FDA32}" presName="hierChild2" presStyleCnt="0"/>
      <dgm:spPr/>
    </dgm:pt>
    <dgm:pt modelId="{184ABEE5-4403-1441-9217-203606B34E74}" type="pres">
      <dgm:prSet presAssocID="{B0618BBD-36B2-B64C-939D-6CF2F85FDA32}" presName="hierChild3" presStyleCnt="0"/>
      <dgm:spPr/>
    </dgm:pt>
    <dgm:pt modelId="{483AE325-C4A1-B04F-81B8-A74E2D0E3593}" type="pres">
      <dgm:prSet presAssocID="{95FE7ED7-2A1B-6949-92CF-19973E0A64C2}" presName="hierRoot1" presStyleCnt="0">
        <dgm:presLayoutVars>
          <dgm:hierBranch val="init"/>
        </dgm:presLayoutVars>
      </dgm:prSet>
      <dgm:spPr/>
    </dgm:pt>
    <dgm:pt modelId="{6AF1D1F9-6A94-A241-BAA7-A20DB38A23EB}" type="pres">
      <dgm:prSet presAssocID="{95FE7ED7-2A1B-6949-92CF-19973E0A64C2}" presName="rootComposite1" presStyleCnt="0"/>
      <dgm:spPr/>
    </dgm:pt>
    <dgm:pt modelId="{77480758-26FE-E142-870C-68BD7CCBAF23}" type="pres">
      <dgm:prSet presAssocID="{95FE7ED7-2A1B-6949-92CF-19973E0A64C2}" presName="rootText1" presStyleLbl="node0" presStyleIdx="1" presStyleCnt="5">
        <dgm:presLayoutVars>
          <dgm:chPref val="3"/>
        </dgm:presLayoutVars>
      </dgm:prSet>
      <dgm:spPr/>
    </dgm:pt>
    <dgm:pt modelId="{1786FAEA-0638-FF4C-B39F-576237419B7B}" type="pres">
      <dgm:prSet presAssocID="{95FE7ED7-2A1B-6949-92CF-19973E0A64C2}" presName="rootConnector1" presStyleLbl="node1" presStyleIdx="0" presStyleCnt="0"/>
      <dgm:spPr/>
    </dgm:pt>
    <dgm:pt modelId="{2310EF5F-1D57-6346-B600-79A54E432224}" type="pres">
      <dgm:prSet presAssocID="{95FE7ED7-2A1B-6949-92CF-19973E0A64C2}" presName="hierChild2" presStyleCnt="0"/>
      <dgm:spPr/>
    </dgm:pt>
    <dgm:pt modelId="{4EFEE2AD-48D5-BD47-8526-05D306A170A1}" type="pres">
      <dgm:prSet presAssocID="{DC20BE91-B9B0-814D-B878-E868EF6D51CB}" presName="Name37" presStyleLbl="parChTrans1D2" presStyleIdx="0" presStyleCnt="6"/>
      <dgm:spPr/>
    </dgm:pt>
    <dgm:pt modelId="{08A1EC4C-CB1B-FE45-BC2B-FBAAF9A46C17}" type="pres">
      <dgm:prSet presAssocID="{C7194CFC-EFBC-D948-881B-19A01A0A9FD4}" presName="hierRoot2" presStyleCnt="0">
        <dgm:presLayoutVars>
          <dgm:hierBranch val="init"/>
        </dgm:presLayoutVars>
      </dgm:prSet>
      <dgm:spPr/>
    </dgm:pt>
    <dgm:pt modelId="{46F4DCFC-16E3-8A4F-826A-2DB29377A04C}" type="pres">
      <dgm:prSet presAssocID="{C7194CFC-EFBC-D948-881B-19A01A0A9FD4}" presName="rootComposite" presStyleCnt="0"/>
      <dgm:spPr/>
    </dgm:pt>
    <dgm:pt modelId="{328345C8-56FA-ED41-A7A1-B98EC1F7A4FD}" type="pres">
      <dgm:prSet presAssocID="{C7194CFC-EFBC-D948-881B-19A01A0A9FD4}" presName="rootText" presStyleLbl="node2" presStyleIdx="0" presStyleCnt="6">
        <dgm:presLayoutVars>
          <dgm:chPref val="3"/>
        </dgm:presLayoutVars>
      </dgm:prSet>
      <dgm:spPr/>
    </dgm:pt>
    <dgm:pt modelId="{5CF4EA8C-AE70-A744-A554-E44292E7A6B8}" type="pres">
      <dgm:prSet presAssocID="{C7194CFC-EFBC-D948-881B-19A01A0A9FD4}" presName="rootConnector" presStyleLbl="node2" presStyleIdx="0" presStyleCnt="6"/>
      <dgm:spPr/>
    </dgm:pt>
    <dgm:pt modelId="{BBF6B0D9-EE2A-A942-874E-9D003B5E5E50}" type="pres">
      <dgm:prSet presAssocID="{C7194CFC-EFBC-D948-881B-19A01A0A9FD4}" presName="hierChild4" presStyleCnt="0"/>
      <dgm:spPr/>
    </dgm:pt>
    <dgm:pt modelId="{10F87937-1799-6A41-BFF7-02D43F27AD20}" type="pres">
      <dgm:prSet presAssocID="{38251AD8-D77E-5E4D-869E-EF52828593E9}" presName="Name37" presStyleLbl="parChTrans1D3" presStyleIdx="0" presStyleCnt="5"/>
      <dgm:spPr/>
    </dgm:pt>
    <dgm:pt modelId="{67BA1953-4EDA-5C4D-8F96-938F5B629F39}" type="pres">
      <dgm:prSet presAssocID="{745F2B18-7E5A-5B4A-86D6-A694308C1D3D}" presName="hierRoot2" presStyleCnt="0">
        <dgm:presLayoutVars>
          <dgm:hierBranch val="init"/>
        </dgm:presLayoutVars>
      </dgm:prSet>
      <dgm:spPr/>
    </dgm:pt>
    <dgm:pt modelId="{2F7909B1-9E22-EF44-BBEF-C935DF047E86}" type="pres">
      <dgm:prSet presAssocID="{745F2B18-7E5A-5B4A-86D6-A694308C1D3D}" presName="rootComposite" presStyleCnt="0"/>
      <dgm:spPr/>
    </dgm:pt>
    <dgm:pt modelId="{EC9893ED-E674-8A42-AFD1-DDEBF669C64A}" type="pres">
      <dgm:prSet presAssocID="{745F2B18-7E5A-5B4A-86D6-A694308C1D3D}" presName="rootText" presStyleLbl="node3" presStyleIdx="0" presStyleCnt="5">
        <dgm:presLayoutVars>
          <dgm:chPref val="3"/>
        </dgm:presLayoutVars>
      </dgm:prSet>
      <dgm:spPr/>
    </dgm:pt>
    <dgm:pt modelId="{C23F8010-D8F8-6F42-B00F-6CB0E47614E5}" type="pres">
      <dgm:prSet presAssocID="{745F2B18-7E5A-5B4A-86D6-A694308C1D3D}" presName="rootConnector" presStyleLbl="node3" presStyleIdx="0" presStyleCnt="5"/>
      <dgm:spPr/>
    </dgm:pt>
    <dgm:pt modelId="{CD97C2EB-F864-0D46-AD7A-B4D9121C63AF}" type="pres">
      <dgm:prSet presAssocID="{745F2B18-7E5A-5B4A-86D6-A694308C1D3D}" presName="hierChild4" presStyleCnt="0"/>
      <dgm:spPr/>
    </dgm:pt>
    <dgm:pt modelId="{0B6ECD4C-35FD-BA4E-A07E-4F98A0A45000}" type="pres">
      <dgm:prSet presAssocID="{745F2B18-7E5A-5B4A-86D6-A694308C1D3D}" presName="hierChild5" presStyleCnt="0"/>
      <dgm:spPr/>
    </dgm:pt>
    <dgm:pt modelId="{442EBEF7-2B28-E54A-8451-CD0CC1D1FC94}" type="pres">
      <dgm:prSet presAssocID="{C7194CFC-EFBC-D948-881B-19A01A0A9FD4}" presName="hierChild5" presStyleCnt="0"/>
      <dgm:spPr/>
    </dgm:pt>
    <dgm:pt modelId="{781FC17E-009E-2C4A-B964-2C4343904C72}" type="pres">
      <dgm:prSet presAssocID="{234313E1-4EE5-924F-9CAF-193159EAF43C}" presName="Name37" presStyleLbl="parChTrans1D2" presStyleIdx="1" presStyleCnt="6"/>
      <dgm:spPr/>
    </dgm:pt>
    <dgm:pt modelId="{CE068BB6-D140-984E-A067-10FC971EBA05}" type="pres">
      <dgm:prSet presAssocID="{43DBAF96-902D-5C46-9029-1583D47EA33D}" presName="hierRoot2" presStyleCnt="0">
        <dgm:presLayoutVars>
          <dgm:hierBranch val="init"/>
        </dgm:presLayoutVars>
      </dgm:prSet>
      <dgm:spPr/>
    </dgm:pt>
    <dgm:pt modelId="{1BECD106-EF65-F240-BE81-79CC90BE058D}" type="pres">
      <dgm:prSet presAssocID="{43DBAF96-902D-5C46-9029-1583D47EA33D}" presName="rootComposite" presStyleCnt="0"/>
      <dgm:spPr/>
    </dgm:pt>
    <dgm:pt modelId="{CB1C4295-3B4F-7548-8C08-C65E304CF542}" type="pres">
      <dgm:prSet presAssocID="{43DBAF96-902D-5C46-9029-1583D47EA33D}" presName="rootText" presStyleLbl="node2" presStyleIdx="1" presStyleCnt="6">
        <dgm:presLayoutVars>
          <dgm:chPref val="3"/>
        </dgm:presLayoutVars>
      </dgm:prSet>
      <dgm:spPr/>
    </dgm:pt>
    <dgm:pt modelId="{596FD1C8-E81C-4F48-8AC3-9BB6788725B4}" type="pres">
      <dgm:prSet presAssocID="{43DBAF96-902D-5C46-9029-1583D47EA33D}" presName="rootConnector" presStyleLbl="node2" presStyleIdx="1" presStyleCnt="6"/>
      <dgm:spPr/>
    </dgm:pt>
    <dgm:pt modelId="{6FE4EB04-787B-2548-BDC5-E9ACB8049DF5}" type="pres">
      <dgm:prSet presAssocID="{43DBAF96-902D-5C46-9029-1583D47EA33D}" presName="hierChild4" presStyleCnt="0"/>
      <dgm:spPr/>
    </dgm:pt>
    <dgm:pt modelId="{2B57E464-441C-0D46-A57D-23B390B31168}" type="pres">
      <dgm:prSet presAssocID="{7B8DD6AB-454B-2E4C-BDEB-54E8282138C1}" presName="Name37" presStyleLbl="parChTrans1D3" presStyleIdx="1" presStyleCnt="5"/>
      <dgm:spPr/>
    </dgm:pt>
    <dgm:pt modelId="{F4ECC7AE-D59A-1B46-9815-C5CE192BFD7D}" type="pres">
      <dgm:prSet presAssocID="{91D855D6-999F-D04E-BEE4-EC2BD118976B}" presName="hierRoot2" presStyleCnt="0">
        <dgm:presLayoutVars>
          <dgm:hierBranch val="init"/>
        </dgm:presLayoutVars>
      </dgm:prSet>
      <dgm:spPr/>
    </dgm:pt>
    <dgm:pt modelId="{990CDF82-9216-AD4F-82C0-CFE2419C135A}" type="pres">
      <dgm:prSet presAssocID="{91D855D6-999F-D04E-BEE4-EC2BD118976B}" presName="rootComposite" presStyleCnt="0"/>
      <dgm:spPr/>
    </dgm:pt>
    <dgm:pt modelId="{E85B0D2D-9AF9-8D4C-BA3C-6DAFC6825324}" type="pres">
      <dgm:prSet presAssocID="{91D855D6-999F-D04E-BEE4-EC2BD118976B}" presName="rootText" presStyleLbl="node3" presStyleIdx="1" presStyleCnt="5">
        <dgm:presLayoutVars>
          <dgm:chPref val="3"/>
        </dgm:presLayoutVars>
      </dgm:prSet>
      <dgm:spPr/>
    </dgm:pt>
    <dgm:pt modelId="{BDED634D-B887-754C-8535-245A5BF78FA6}" type="pres">
      <dgm:prSet presAssocID="{91D855D6-999F-D04E-BEE4-EC2BD118976B}" presName="rootConnector" presStyleLbl="node3" presStyleIdx="1" presStyleCnt="5"/>
      <dgm:spPr/>
    </dgm:pt>
    <dgm:pt modelId="{250FB000-7FF9-FF4F-B1E7-EC4DADE51B37}" type="pres">
      <dgm:prSet presAssocID="{91D855D6-999F-D04E-BEE4-EC2BD118976B}" presName="hierChild4" presStyleCnt="0"/>
      <dgm:spPr/>
    </dgm:pt>
    <dgm:pt modelId="{5DA9467D-831E-3740-A53F-EE1C8DAB522A}" type="pres">
      <dgm:prSet presAssocID="{91D855D6-999F-D04E-BEE4-EC2BD118976B}" presName="hierChild5" presStyleCnt="0"/>
      <dgm:spPr/>
    </dgm:pt>
    <dgm:pt modelId="{33099D88-716B-3042-A3AF-433F576BF63D}" type="pres">
      <dgm:prSet presAssocID="{9150D40A-9A1D-5740-BAAC-C607AF52D2BE}" presName="Name37" presStyleLbl="parChTrans1D3" presStyleIdx="2" presStyleCnt="5"/>
      <dgm:spPr/>
    </dgm:pt>
    <dgm:pt modelId="{2EE88F4B-3D5E-2C4F-B608-B4BE696FBA75}" type="pres">
      <dgm:prSet presAssocID="{FCE10C86-DABF-8341-A4A0-F72DB4DEFA54}" presName="hierRoot2" presStyleCnt="0">
        <dgm:presLayoutVars>
          <dgm:hierBranch val="init"/>
        </dgm:presLayoutVars>
      </dgm:prSet>
      <dgm:spPr/>
    </dgm:pt>
    <dgm:pt modelId="{72F5383E-4C26-5B4E-9792-B5AA294ECA78}" type="pres">
      <dgm:prSet presAssocID="{FCE10C86-DABF-8341-A4A0-F72DB4DEFA54}" presName="rootComposite" presStyleCnt="0"/>
      <dgm:spPr/>
    </dgm:pt>
    <dgm:pt modelId="{213F918D-8CF8-E248-9978-815D8EE129BD}" type="pres">
      <dgm:prSet presAssocID="{FCE10C86-DABF-8341-A4A0-F72DB4DEFA54}" presName="rootText" presStyleLbl="node3" presStyleIdx="2" presStyleCnt="5">
        <dgm:presLayoutVars>
          <dgm:chPref val="3"/>
        </dgm:presLayoutVars>
      </dgm:prSet>
      <dgm:spPr/>
    </dgm:pt>
    <dgm:pt modelId="{12D45F03-D055-F945-B33B-FFF27F2D0778}" type="pres">
      <dgm:prSet presAssocID="{FCE10C86-DABF-8341-A4A0-F72DB4DEFA54}" presName="rootConnector" presStyleLbl="node3" presStyleIdx="2" presStyleCnt="5"/>
      <dgm:spPr/>
    </dgm:pt>
    <dgm:pt modelId="{CE2C7495-C3E6-BF4F-9D16-ABE5475B96AB}" type="pres">
      <dgm:prSet presAssocID="{FCE10C86-DABF-8341-A4A0-F72DB4DEFA54}" presName="hierChild4" presStyleCnt="0"/>
      <dgm:spPr/>
    </dgm:pt>
    <dgm:pt modelId="{2706D3ED-F26F-0D4C-9BE7-7634269767F3}" type="pres">
      <dgm:prSet presAssocID="{FCE10C86-DABF-8341-A4A0-F72DB4DEFA54}" presName="hierChild5" presStyleCnt="0"/>
      <dgm:spPr/>
    </dgm:pt>
    <dgm:pt modelId="{658D2C31-033B-5F43-9802-9466F0E98C5F}" type="pres">
      <dgm:prSet presAssocID="{43DBAF96-902D-5C46-9029-1583D47EA33D}" presName="hierChild5" presStyleCnt="0"/>
      <dgm:spPr/>
    </dgm:pt>
    <dgm:pt modelId="{C5CD621A-230A-4C39-AAE2-55650893C69F}" type="pres">
      <dgm:prSet presAssocID="{29472C4F-44E3-4451-B45B-43B2CF9C8D6F}" presName="Name37" presStyleLbl="parChTrans1D2" presStyleIdx="2" presStyleCnt="6"/>
      <dgm:spPr/>
    </dgm:pt>
    <dgm:pt modelId="{849EB169-F290-4241-8F8F-69C80B250145}" type="pres">
      <dgm:prSet presAssocID="{C196C40D-68C5-4844-BFA1-2444D5F836B6}" presName="hierRoot2" presStyleCnt="0">
        <dgm:presLayoutVars>
          <dgm:hierBranch val="init"/>
        </dgm:presLayoutVars>
      </dgm:prSet>
      <dgm:spPr/>
    </dgm:pt>
    <dgm:pt modelId="{BE0744F9-A965-4567-9597-405EC28992FE}" type="pres">
      <dgm:prSet presAssocID="{C196C40D-68C5-4844-BFA1-2444D5F836B6}" presName="rootComposite" presStyleCnt="0"/>
      <dgm:spPr/>
    </dgm:pt>
    <dgm:pt modelId="{7DDFEFCE-EA34-4CF0-9FC8-357C0EFA38CD}" type="pres">
      <dgm:prSet presAssocID="{C196C40D-68C5-4844-BFA1-2444D5F836B6}" presName="rootText" presStyleLbl="node2" presStyleIdx="2" presStyleCnt="6">
        <dgm:presLayoutVars>
          <dgm:chPref val="3"/>
        </dgm:presLayoutVars>
      </dgm:prSet>
      <dgm:spPr/>
    </dgm:pt>
    <dgm:pt modelId="{0F061B5E-6A06-4313-9CFF-FC955FE4AFC2}" type="pres">
      <dgm:prSet presAssocID="{C196C40D-68C5-4844-BFA1-2444D5F836B6}" presName="rootConnector" presStyleLbl="node2" presStyleIdx="2" presStyleCnt="6"/>
      <dgm:spPr/>
    </dgm:pt>
    <dgm:pt modelId="{18077FA0-E81F-4D49-B454-05B82F90518F}" type="pres">
      <dgm:prSet presAssocID="{C196C40D-68C5-4844-BFA1-2444D5F836B6}" presName="hierChild4" presStyleCnt="0"/>
      <dgm:spPr/>
    </dgm:pt>
    <dgm:pt modelId="{387E665F-9905-4919-AD74-98FF051F06D9}" type="pres">
      <dgm:prSet presAssocID="{7E8C5878-19DB-4A8A-AD84-574E5B2726AC}" presName="Name37" presStyleLbl="parChTrans1D3" presStyleIdx="3" presStyleCnt="5"/>
      <dgm:spPr/>
    </dgm:pt>
    <dgm:pt modelId="{F801AA5C-9720-492F-8D20-2E3D328A2236}" type="pres">
      <dgm:prSet presAssocID="{50382B96-7C80-4A75-B7A7-3E5F148C1BD2}" presName="hierRoot2" presStyleCnt="0">
        <dgm:presLayoutVars>
          <dgm:hierBranch val="init"/>
        </dgm:presLayoutVars>
      </dgm:prSet>
      <dgm:spPr/>
    </dgm:pt>
    <dgm:pt modelId="{A31CD136-F33B-4E4E-8567-52C1C2D233D5}" type="pres">
      <dgm:prSet presAssocID="{50382B96-7C80-4A75-B7A7-3E5F148C1BD2}" presName="rootComposite" presStyleCnt="0"/>
      <dgm:spPr/>
    </dgm:pt>
    <dgm:pt modelId="{8E9FD1CC-2FF8-4280-9F88-11A03257B456}" type="pres">
      <dgm:prSet presAssocID="{50382B96-7C80-4A75-B7A7-3E5F148C1BD2}" presName="rootText" presStyleLbl="node3" presStyleIdx="3" presStyleCnt="5">
        <dgm:presLayoutVars>
          <dgm:chPref val="3"/>
        </dgm:presLayoutVars>
      </dgm:prSet>
      <dgm:spPr/>
    </dgm:pt>
    <dgm:pt modelId="{426E38E9-A6FB-4538-AEF9-648AEE2D2679}" type="pres">
      <dgm:prSet presAssocID="{50382B96-7C80-4A75-B7A7-3E5F148C1BD2}" presName="rootConnector" presStyleLbl="node3" presStyleIdx="3" presStyleCnt="5"/>
      <dgm:spPr/>
    </dgm:pt>
    <dgm:pt modelId="{78ECBA38-5312-440F-BE3C-C88CF6B3B4D3}" type="pres">
      <dgm:prSet presAssocID="{50382B96-7C80-4A75-B7A7-3E5F148C1BD2}" presName="hierChild4" presStyleCnt="0"/>
      <dgm:spPr/>
    </dgm:pt>
    <dgm:pt modelId="{D66EA086-3588-424E-9A67-EDD084724AC6}" type="pres">
      <dgm:prSet presAssocID="{F6848BAB-B8C7-4442-99F0-A37E5CE82A87}" presName="Name37" presStyleLbl="parChTrans1D4" presStyleIdx="0" presStyleCnt="1"/>
      <dgm:spPr/>
    </dgm:pt>
    <dgm:pt modelId="{39F8E339-3B03-48A1-AC2F-B848EFD41B77}" type="pres">
      <dgm:prSet presAssocID="{B3B58A29-63E9-4919-AB23-0CFD8B558657}" presName="hierRoot2" presStyleCnt="0">
        <dgm:presLayoutVars>
          <dgm:hierBranch val="init"/>
        </dgm:presLayoutVars>
      </dgm:prSet>
      <dgm:spPr/>
    </dgm:pt>
    <dgm:pt modelId="{0D50F9C4-677A-479A-8751-D4F69591D52F}" type="pres">
      <dgm:prSet presAssocID="{B3B58A29-63E9-4919-AB23-0CFD8B558657}" presName="rootComposite" presStyleCnt="0"/>
      <dgm:spPr/>
    </dgm:pt>
    <dgm:pt modelId="{EDAC9299-F43D-4556-B86C-386BDFB8C451}" type="pres">
      <dgm:prSet presAssocID="{B3B58A29-63E9-4919-AB23-0CFD8B558657}" presName="rootText" presStyleLbl="node4" presStyleIdx="0" presStyleCnt="1">
        <dgm:presLayoutVars>
          <dgm:chPref val="3"/>
        </dgm:presLayoutVars>
      </dgm:prSet>
      <dgm:spPr/>
    </dgm:pt>
    <dgm:pt modelId="{D4A6B979-ED5D-484E-9CB5-E0DA021E1C7F}" type="pres">
      <dgm:prSet presAssocID="{B3B58A29-63E9-4919-AB23-0CFD8B558657}" presName="rootConnector" presStyleLbl="node4" presStyleIdx="0" presStyleCnt="1"/>
      <dgm:spPr/>
    </dgm:pt>
    <dgm:pt modelId="{BFD3BD80-76D5-4D44-8BA7-330C72930B0C}" type="pres">
      <dgm:prSet presAssocID="{B3B58A29-63E9-4919-AB23-0CFD8B558657}" presName="hierChild4" presStyleCnt="0"/>
      <dgm:spPr/>
    </dgm:pt>
    <dgm:pt modelId="{C89C02A4-A086-4217-9BD4-29A23E0ECCC5}" type="pres">
      <dgm:prSet presAssocID="{B3B58A29-63E9-4919-AB23-0CFD8B558657}" presName="hierChild5" presStyleCnt="0"/>
      <dgm:spPr/>
    </dgm:pt>
    <dgm:pt modelId="{1D031414-8E50-43CC-876E-6190130E3886}" type="pres">
      <dgm:prSet presAssocID="{50382B96-7C80-4A75-B7A7-3E5F148C1BD2}" presName="hierChild5" presStyleCnt="0"/>
      <dgm:spPr/>
    </dgm:pt>
    <dgm:pt modelId="{11C4A18C-3E9B-448D-83F6-D12C53EBF1ED}" type="pres">
      <dgm:prSet presAssocID="{C196C40D-68C5-4844-BFA1-2444D5F836B6}" presName="hierChild5" presStyleCnt="0"/>
      <dgm:spPr/>
    </dgm:pt>
    <dgm:pt modelId="{0143E46D-5ECF-374C-B849-0A3F504E40E3}" type="pres">
      <dgm:prSet presAssocID="{7A919D46-EABE-3440-BA25-D02690A84E0A}" presName="Name37" presStyleLbl="parChTrans1D2" presStyleIdx="3" presStyleCnt="6"/>
      <dgm:spPr/>
    </dgm:pt>
    <dgm:pt modelId="{2BB00FC1-993B-204C-A110-0E49003E8548}" type="pres">
      <dgm:prSet presAssocID="{B39984D4-A1BA-5047-9199-64F1FA5B4ED5}" presName="hierRoot2" presStyleCnt="0">
        <dgm:presLayoutVars>
          <dgm:hierBranch val="init"/>
        </dgm:presLayoutVars>
      </dgm:prSet>
      <dgm:spPr/>
    </dgm:pt>
    <dgm:pt modelId="{609E8CD6-8049-1642-AA56-A00A0AF13D33}" type="pres">
      <dgm:prSet presAssocID="{B39984D4-A1BA-5047-9199-64F1FA5B4ED5}" presName="rootComposite" presStyleCnt="0"/>
      <dgm:spPr/>
    </dgm:pt>
    <dgm:pt modelId="{C8C2A318-50B7-2345-A6DF-8FE3C654CE96}" type="pres">
      <dgm:prSet presAssocID="{B39984D4-A1BA-5047-9199-64F1FA5B4ED5}" presName="rootText" presStyleLbl="node2" presStyleIdx="3" presStyleCnt="6">
        <dgm:presLayoutVars>
          <dgm:chPref val="3"/>
        </dgm:presLayoutVars>
      </dgm:prSet>
      <dgm:spPr/>
    </dgm:pt>
    <dgm:pt modelId="{4150C917-F747-CC46-AC21-34DB91B4B08C}" type="pres">
      <dgm:prSet presAssocID="{B39984D4-A1BA-5047-9199-64F1FA5B4ED5}" presName="rootConnector" presStyleLbl="node2" presStyleIdx="3" presStyleCnt="6"/>
      <dgm:spPr/>
    </dgm:pt>
    <dgm:pt modelId="{4FFB226B-3982-544C-B651-45478967C9CA}" type="pres">
      <dgm:prSet presAssocID="{B39984D4-A1BA-5047-9199-64F1FA5B4ED5}" presName="hierChild4" presStyleCnt="0"/>
      <dgm:spPr/>
    </dgm:pt>
    <dgm:pt modelId="{1320FD4B-5B9E-9E4B-9ECB-9FA565BD9768}" type="pres">
      <dgm:prSet presAssocID="{B39984D4-A1BA-5047-9199-64F1FA5B4ED5}" presName="hierChild5" presStyleCnt="0"/>
      <dgm:spPr/>
    </dgm:pt>
    <dgm:pt modelId="{6DA7A7D3-9482-984C-86CD-67A0E82E573E}" type="pres">
      <dgm:prSet presAssocID="{95FE7ED7-2A1B-6949-92CF-19973E0A64C2}" presName="hierChild3" presStyleCnt="0"/>
      <dgm:spPr/>
    </dgm:pt>
    <dgm:pt modelId="{98112F87-04DA-3F4B-AAF4-A602A54EF5B6}" type="pres">
      <dgm:prSet presAssocID="{C14B503E-0950-AB42-B616-13EF46FABC61}" presName="hierRoot1" presStyleCnt="0">
        <dgm:presLayoutVars>
          <dgm:hierBranch val="init"/>
        </dgm:presLayoutVars>
      </dgm:prSet>
      <dgm:spPr/>
    </dgm:pt>
    <dgm:pt modelId="{4BE1CD8D-1979-2E47-B56E-A7D6BEAAB97E}" type="pres">
      <dgm:prSet presAssocID="{C14B503E-0950-AB42-B616-13EF46FABC61}" presName="rootComposite1" presStyleCnt="0"/>
      <dgm:spPr/>
    </dgm:pt>
    <dgm:pt modelId="{45166191-EA00-EB45-BE82-E2680A3E35DF}" type="pres">
      <dgm:prSet presAssocID="{C14B503E-0950-AB42-B616-13EF46FABC61}" presName="rootText1" presStyleLbl="node0" presStyleIdx="2" presStyleCnt="5">
        <dgm:presLayoutVars>
          <dgm:chPref val="3"/>
        </dgm:presLayoutVars>
      </dgm:prSet>
      <dgm:spPr/>
    </dgm:pt>
    <dgm:pt modelId="{3D4C236B-D8BB-4A42-B63F-4CBD6398E0D1}" type="pres">
      <dgm:prSet presAssocID="{C14B503E-0950-AB42-B616-13EF46FABC61}" presName="rootConnector1" presStyleLbl="node1" presStyleIdx="0" presStyleCnt="0"/>
      <dgm:spPr/>
    </dgm:pt>
    <dgm:pt modelId="{3E4CFB74-FE6F-D049-B61B-8B679948E6B4}" type="pres">
      <dgm:prSet presAssocID="{C14B503E-0950-AB42-B616-13EF46FABC61}" presName="hierChild2" presStyleCnt="0"/>
      <dgm:spPr/>
    </dgm:pt>
    <dgm:pt modelId="{546ABD57-B3F8-2845-90D9-38B85F5121C5}" type="pres">
      <dgm:prSet presAssocID="{234187F8-0E48-8C48-9768-6901C9A9B952}" presName="Name37" presStyleLbl="parChTrans1D2" presStyleIdx="4" presStyleCnt="6"/>
      <dgm:spPr/>
    </dgm:pt>
    <dgm:pt modelId="{EB65104A-C03E-594C-B4A6-8443B7D97BBE}" type="pres">
      <dgm:prSet presAssocID="{3828D071-69F7-6842-813E-6F36A3602634}" presName="hierRoot2" presStyleCnt="0">
        <dgm:presLayoutVars>
          <dgm:hierBranch val="init"/>
        </dgm:presLayoutVars>
      </dgm:prSet>
      <dgm:spPr/>
    </dgm:pt>
    <dgm:pt modelId="{9BE3CE98-1DB2-A349-B559-5D97E27B8128}" type="pres">
      <dgm:prSet presAssocID="{3828D071-69F7-6842-813E-6F36A3602634}" presName="rootComposite" presStyleCnt="0"/>
      <dgm:spPr/>
    </dgm:pt>
    <dgm:pt modelId="{E5406835-DDBC-1B40-84CC-494D7046FEC9}" type="pres">
      <dgm:prSet presAssocID="{3828D071-69F7-6842-813E-6F36A3602634}" presName="rootText" presStyleLbl="node2" presStyleIdx="4" presStyleCnt="6">
        <dgm:presLayoutVars>
          <dgm:chPref val="3"/>
        </dgm:presLayoutVars>
      </dgm:prSet>
      <dgm:spPr/>
    </dgm:pt>
    <dgm:pt modelId="{F45EC90A-F802-1D45-BA7F-628250E4E029}" type="pres">
      <dgm:prSet presAssocID="{3828D071-69F7-6842-813E-6F36A3602634}" presName="rootConnector" presStyleLbl="node2" presStyleIdx="4" presStyleCnt="6"/>
      <dgm:spPr/>
    </dgm:pt>
    <dgm:pt modelId="{C858A01F-380A-B949-A2B8-72402FC11D22}" type="pres">
      <dgm:prSet presAssocID="{3828D071-69F7-6842-813E-6F36A3602634}" presName="hierChild4" presStyleCnt="0"/>
      <dgm:spPr/>
    </dgm:pt>
    <dgm:pt modelId="{2BCB9EDF-C937-A041-AD74-A523E21C0BC4}" type="pres">
      <dgm:prSet presAssocID="{B14ED712-FA80-8549-82D1-0C919465846F}" presName="Name37" presStyleLbl="parChTrans1D3" presStyleIdx="4" presStyleCnt="5"/>
      <dgm:spPr/>
    </dgm:pt>
    <dgm:pt modelId="{28153294-89A3-F54F-9B7E-87CC6BAE10E2}" type="pres">
      <dgm:prSet presAssocID="{54962011-5B57-7C4F-83BC-087FF06CB043}" presName="hierRoot2" presStyleCnt="0">
        <dgm:presLayoutVars>
          <dgm:hierBranch val="init"/>
        </dgm:presLayoutVars>
      </dgm:prSet>
      <dgm:spPr/>
    </dgm:pt>
    <dgm:pt modelId="{ACC164E7-7091-484D-B8C3-3A69232F26B8}" type="pres">
      <dgm:prSet presAssocID="{54962011-5B57-7C4F-83BC-087FF06CB043}" presName="rootComposite" presStyleCnt="0"/>
      <dgm:spPr/>
    </dgm:pt>
    <dgm:pt modelId="{76D918F4-9C3D-AF43-B723-4E42666B9C58}" type="pres">
      <dgm:prSet presAssocID="{54962011-5B57-7C4F-83BC-087FF06CB043}" presName="rootText" presStyleLbl="node3" presStyleIdx="4" presStyleCnt="5">
        <dgm:presLayoutVars>
          <dgm:chPref val="3"/>
        </dgm:presLayoutVars>
      </dgm:prSet>
      <dgm:spPr/>
    </dgm:pt>
    <dgm:pt modelId="{E7F745DE-B1CA-904A-860E-C8E1A4FDA0F3}" type="pres">
      <dgm:prSet presAssocID="{54962011-5B57-7C4F-83BC-087FF06CB043}" presName="rootConnector" presStyleLbl="node3" presStyleIdx="4" presStyleCnt="5"/>
      <dgm:spPr/>
    </dgm:pt>
    <dgm:pt modelId="{E010BED0-F429-DB45-B7F1-7785D86F4C60}" type="pres">
      <dgm:prSet presAssocID="{54962011-5B57-7C4F-83BC-087FF06CB043}" presName="hierChild4" presStyleCnt="0"/>
      <dgm:spPr/>
    </dgm:pt>
    <dgm:pt modelId="{796A2F39-E3F3-EA4F-A0FE-DB8E817E05E6}" type="pres">
      <dgm:prSet presAssocID="{54962011-5B57-7C4F-83BC-087FF06CB043}" presName="hierChild5" presStyleCnt="0"/>
      <dgm:spPr/>
    </dgm:pt>
    <dgm:pt modelId="{A3C777C0-C60A-EF40-ADEA-FEA00F14F232}" type="pres">
      <dgm:prSet presAssocID="{3828D071-69F7-6842-813E-6F36A3602634}" presName="hierChild5" presStyleCnt="0"/>
      <dgm:spPr/>
    </dgm:pt>
    <dgm:pt modelId="{80BCF3B1-5E80-C44A-ABCB-4059C8E3F847}" type="pres">
      <dgm:prSet presAssocID="{C14B503E-0950-AB42-B616-13EF46FABC61}" presName="hierChild3" presStyleCnt="0"/>
      <dgm:spPr/>
    </dgm:pt>
    <dgm:pt modelId="{2A401A7C-E9C9-9C48-9871-2120F9919D33}" type="pres">
      <dgm:prSet presAssocID="{C070B863-3BE3-234C-B9A5-C5EF6B91B709}" presName="hierRoot1" presStyleCnt="0">
        <dgm:presLayoutVars>
          <dgm:hierBranch val="init"/>
        </dgm:presLayoutVars>
      </dgm:prSet>
      <dgm:spPr/>
    </dgm:pt>
    <dgm:pt modelId="{47C1D7D4-70C5-E74B-B3BF-F328823902F8}" type="pres">
      <dgm:prSet presAssocID="{C070B863-3BE3-234C-B9A5-C5EF6B91B709}" presName="rootComposite1" presStyleCnt="0"/>
      <dgm:spPr/>
    </dgm:pt>
    <dgm:pt modelId="{A162A7ED-829C-D64B-AD75-B56CB9DE759E}" type="pres">
      <dgm:prSet presAssocID="{C070B863-3BE3-234C-B9A5-C5EF6B91B709}" presName="rootText1" presStyleLbl="node0" presStyleIdx="3" presStyleCnt="5">
        <dgm:presLayoutVars>
          <dgm:chPref val="3"/>
        </dgm:presLayoutVars>
      </dgm:prSet>
      <dgm:spPr/>
    </dgm:pt>
    <dgm:pt modelId="{648B50F8-1E41-3C49-BE48-D7085766F000}" type="pres">
      <dgm:prSet presAssocID="{C070B863-3BE3-234C-B9A5-C5EF6B91B709}" presName="rootConnector1" presStyleLbl="node1" presStyleIdx="0" presStyleCnt="0"/>
      <dgm:spPr/>
    </dgm:pt>
    <dgm:pt modelId="{09F883FF-9FD3-1E45-8B0C-C253E186A879}" type="pres">
      <dgm:prSet presAssocID="{C070B863-3BE3-234C-B9A5-C5EF6B91B709}" presName="hierChild2" presStyleCnt="0"/>
      <dgm:spPr/>
    </dgm:pt>
    <dgm:pt modelId="{1381314C-072A-A548-8AC1-84785B2ABE4A}" type="pres">
      <dgm:prSet presAssocID="{699931A1-E93C-1F4F-8B9E-D4730A961D3B}" presName="Name37" presStyleLbl="parChTrans1D2" presStyleIdx="5" presStyleCnt="6"/>
      <dgm:spPr/>
    </dgm:pt>
    <dgm:pt modelId="{17C83274-DF19-1444-AC3D-DED0BBB9F350}" type="pres">
      <dgm:prSet presAssocID="{3E5DADBB-20B6-F743-82B5-C0F5750BE399}" presName="hierRoot2" presStyleCnt="0">
        <dgm:presLayoutVars>
          <dgm:hierBranch val="init"/>
        </dgm:presLayoutVars>
      </dgm:prSet>
      <dgm:spPr/>
    </dgm:pt>
    <dgm:pt modelId="{E8046930-E0D9-3E40-B8A2-F19C3CEF566E}" type="pres">
      <dgm:prSet presAssocID="{3E5DADBB-20B6-F743-82B5-C0F5750BE399}" presName="rootComposite" presStyleCnt="0"/>
      <dgm:spPr/>
    </dgm:pt>
    <dgm:pt modelId="{C4EFAFFE-6C02-BD4D-96E3-F63F0E44B347}" type="pres">
      <dgm:prSet presAssocID="{3E5DADBB-20B6-F743-82B5-C0F5750BE399}" presName="rootText" presStyleLbl="node2" presStyleIdx="5" presStyleCnt="6">
        <dgm:presLayoutVars>
          <dgm:chPref val="3"/>
        </dgm:presLayoutVars>
      </dgm:prSet>
      <dgm:spPr/>
    </dgm:pt>
    <dgm:pt modelId="{5874696B-D3AF-5646-8D99-44C857F3072D}" type="pres">
      <dgm:prSet presAssocID="{3E5DADBB-20B6-F743-82B5-C0F5750BE399}" presName="rootConnector" presStyleLbl="node2" presStyleIdx="5" presStyleCnt="6"/>
      <dgm:spPr/>
    </dgm:pt>
    <dgm:pt modelId="{BCECD694-AB23-CE4C-A10F-EDA5214D0B7E}" type="pres">
      <dgm:prSet presAssocID="{3E5DADBB-20B6-F743-82B5-C0F5750BE399}" presName="hierChild4" presStyleCnt="0"/>
      <dgm:spPr/>
    </dgm:pt>
    <dgm:pt modelId="{7A93052A-FB8E-7F4E-B094-E4B3039C4525}" type="pres">
      <dgm:prSet presAssocID="{3E5DADBB-20B6-F743-82B5-C0F5750BE399}" presName="hierChild5" presStyleCnt="0"/>
      <dgm:spPr/>
    </dgm:pt>
    <dgm:pt modelId="{7F191AD4-D996-0648-AF56-E3D11E270052}" type="pres">
      <dgm:prSet presAssocID="{C070B863-3BE3-234C-B9A5-C5EF6B91B709}" presName="hierChild3" presStyleCnt="0"/>
      <dgm:spPr/>
    </dgm:pt>
    <dgm:pt modelId="{6D4FEC89-C857-3743-B71B-BE441109F953}" type="pres">
      <dgm:prSet presAssocID="{A55D4EFD-A8CC-674A-80B0-2958BF740E93}" presName="hierRoot1" presStyleCnt="0">
        <dgm:presLayoutVars>
          <dgm:hierBranch val="init"/>
        </dgm:presLayoutVars>
      </dgm:prSet>
      <dgm:spPr/>
    </dgm:pt>
    <dgm:pt modelId="{CB8C88FD-65ED-0D4A-AA74-820DA43F334E}" type="pres">
      <dgm:prSet presAssocID="{A55D4EFD-A8CC-674A-80B0-2958BF740E93}" presName="rootComposite1" presStyleCnt="0"/>
      <dgm:spPr/>
    </dgm:pt>
    <dgm:pt modelId="{3D36CFC4-93F4-994C-BCDA-AF001D07DFCC}" type="pres">
      <dgm:prSet presAssocID="{A55D4EFD-A8CC-674A-80B0-2958BF740E93}" presName="rootText1" presStyleLbl="node0" presStyleIdx="4" presStyleCnt="5">
        <dgm:presLayoutVars>
          <dgm:chPref val="3"/>
        </dgm:presLayoutVars>
      </dgm:prSet>
      <dgm:spPr/>
    </dgm:pt>
    <dgm:pt modelId="{18D0837C-C373-164B-9E81-42D93E62BA4A}" type="pres">
      <dgm:prSet presAssocID="{A55D4EFD-A8CC-674A-80B0-2958BF740E93}" presName="rootConnector1" presStyleLbl="node1" presStyleIdx="0" presStyleCnt="0"/>
      <dgm:spPr/>
    </dgm:pt>
    <dgm:pt modelId="{D1C0F74B-9C88-EE47-9EB0-997296EE9837}" type="pres">
      <dgm:prSet presAssocID="{A55D4EFD-A8CC-674A-80B0-2958BF740E93}" presName="hierChild2" presStyleCnt="0"/>
      <dgm:spPr/>
    </dgm:pt>
    <dgm:pt modelId="{37F6C83A-7130-AA48-A78F-AE5932A587C7}" type="pres">
      <dgm:prSet presAssocID="{A55D4EFD-A8CC-674A-80B0-2958BF740E93}" presName="hierChild3" presStyleCnt="0"/>
      <dgm:spPr/>
    </dgm:pt>
  </dgm:ptLst>
  <dgm:cxnLst>
    <dgm:cxn modelId="{C39C2402-9AC5-B74D-9445-927B470977A9}" srcId="{C14B503E-0950-AB42-B616-13EF46FABC61}" destId="{3828D071-69F7-6842-813E-6F36A3602634}" srcOrd="0" destOrd="0" parTransId="{234187F8-0E48-8C48-9768-6901C9A9B952}" sibTransId="{2F64B205-918A-5747-B881-43D801424F97}"/>
    <dgm:cxn modelId="{35660303-5BFB-F145-92DC-89C85AEAAA19}" type="presOf" srcId="{3828D071-69F7-6842-813E-6F36A3602634}" destId="{E5406835-DDBC-1B40-84CC-494D7046FEC9}" srcOrd="0" destOrd="0" presId="urn:microsoft.com/office/officeart/2005/8/layout/orgChart1"/>
    <dgm:cxn modelId="{8E105304-2469-2048-8622-734D2667E013}" srcId="{C7194CFC-EFBC-D948-881B-19A01A0A9FD4}" destId="{745F2B18-7E5A-5B4A-86D6-A694308C1D3D}" srcOrd="0" destOrd="0" parTransId="{38251AD8-D77E-5E4D-869E-EF52828593E9}" sibTransId="{1CFAAB0E-B7CB-B34C-A6B8-F0647BF825C3}"/>
    <dgm:cxn modelId="{460F950E-DE30-4F98-A558-E523247CBD5A}" type="presOf" srcId="{B3B58A29-63E9-4919-AB23-0CFD8B558657}" destId="{D4A6B979-ED5D-484E-9CB5-E0DA021E1C7F}" srcOrd="1" destOrd="0" presId="urn:microsoft.com/office/officeart/2005/8/layout/orgChart1"/>
    <dgm:cxn modelId="{69985010-0E2D-4915-BF8D-B35F93AA038B}" type="presOf" srcId="{7E8C5878-19DB-4A8A-AD84-574E5B2726AC}" destId="{387E665F-9905-4919-AD74-98FF051F06D9}" srcOrd="0" destOrd="0" presId="urn:microsoft.com/office/officeart/2005/8/layout/orgChart1"/>
    <dgm:cxn modelId="{6E454612-49EF-468A-9FE4-6A5F69C087D0}" type="presOf" srcId="{29472C4F-44E3-4451-B45B-43B2CF9C8D6F}" destId="{C5CD621A-230A-4C39-AAE2-55650893C69F}" srcOrd="0" destOrd="0" presId="urn:microsoft.com/office/officeart/2005/8/layout/orgChart1"/>
    <dgm:cxn modelId="{E2416E19-95B0-6D4B-98CE-757C555227F2}" type="presOf" srcId="{FCE10C86-DABF-8341-A4A0-F72DB4DEFA54}" destId="{12D45F03-D055-F945-B33B-FFF27F2D0778}" srcOrd="1" destOrd="0" presId="urn:microsoft.com/office/officeart/2005/8/layout/orgChart1"/>
    <dgm:cxn modelId="{AA46ED19-17F4-1548-A641-FC78CABA6197}" type="presOf" srcId="{C7194CFC-EFBC-D948-881B-19A01A0A9FD4}" destId="{5CF4EA8C-AE70-A744-A554-E44292E7A6B8}" srcOrd="1" destOrd="0" presId="urn:microsoft.com/office/officeart/2005/8/layout/orgChart1"/>
    <dgm:cxn modelId="{68F30C1D-9CEE-5849-8B7D-1EE1D6D9B791}" type="presOf" srcId="{7B8DD6AB-454B-2E4C-BDEB-54E8282138C1}" destId="{2B57E464-441C-0D46-A57D-23B390B31168}" srcOrd="0" destOrd="0" presId="urn:microsoft.com/office/officeart/2005/8/layout/orgChart1"/>
    <dgm:cxn modelId="{003C371F-BB3C-4C43-BD1B-F59EDEC8C39C}" type="presOf" srcId="{54962011-5B57-7C4F-83BC-087FF06CB043}" destId="{E7F745DE-B1CA-904A-860E-C8E1A4FDA0F3}" srcOrd="1" destOrd="0" presId="urn:microsoft.com/office/officeart/2005/8/layout/orgChart1"/>
    <dgm:cxn modelId="{EAE26625-6BA1-2248-8DF7-5B6545779CF1}" type="presOf" srcId="{234313E1-4EE5-924F-9CAF-193159EAF43C}" destId="{781FC17E-009E-2C4A-B964-2C4343904C72}" srcOrd="0" destOrd="0" presId="urn:microsoft.com/office/officeart/2005/8/layout/orgChart1"/>
    <dgm:cxn modelId="{9C926D25-8B04-444A-AAAC-B4B3D48EB894}" srcId="{95FE7ED7-2A1B-6949-92CF-19973E0A64C2}" destId="{43DBAF96-902D-5C46-9029-1583D47EA33D}" srcOrd="1" destOrd="0" parTransId="{234313E1-4EE5-924F-9CAF-193159EAF43C}" sibTransId="{F55614AB-E38F-F140-AEC1-3186CC6E943E}"/>
    <dgm:cxn modelId="{6B4C2F29-2563-6048-BA99-85A5D133F6E8}" type="presOf" srcId="{699931A1-E93C-1F4F-8B9E-D4730A961D3B}" destId="{1381314C-072A-A548-8AC1-84785B2ABE4A}" srcOrd="0" destOrd="0" presId="urn:microsoft.com/office/officeart/2005/8/layout/orgChart1"/>
    <dgm:cxn modelId="{8D1E482D-38C3-0E40-B0F3-BDC0D0627F1B}" type="presOf" srcId="{3E5DADBB-20B6-F743-82B5-C0F5750BE399}" destId="{C4EFAFFE-6C02-BD4D-96E3-F63F0E44B347}" srcOrd="0" destOrd="0" presId="urn:microsoft.com/office/officeart/2005/8/layout/orgChart1"/>
    <dgm:cxn modelId="{956EAC2F-0600-514D-8A66-2AEA20231C03}" type="presOf" srcId="{745F2B18-7E5A-5B4A-86D6-A694308C1D3D}" destId="{C23F8010-D8F8-6F42-B00F-6CB0E47614E5}" srcOrd="1" destOrd="0" presId="urn:microsoft.com/office/officeart/2005/8/layout/orgChart1"/>
    <dgm:cxn modelId="{665F495D-BC9E-4203-8300-E69008B87308}" type="presOf" srcId="{B3B58A29-63E9-4919-AB23-0CFD8B558657}" destId="{EDAC9299-F43D-4556-B86C-386BDFB8C451}" srcOrd="0" destOrd="0" presId="urn:microsoft.com/office/officeart/2005/8/layout/orgChart1"/>
    <dgm:cxn modelId="{5A26BB60-F047-AE46-B056-89B302E67DE9}" type="presOf" srcId="{7A919D46-EABE-3440-BA25-D02690A84E0A}" destId="{0143E46D-5ECF-374C-B849-0A3F504E40E3}" srcOrd="0" destOrd="0" presId="urn:microsoft.com/office/officeart/2005/8/layout/orgChart1"/>
    <dgm:cxn modelId="{50B71A42-DF54-F541-85F3-D46021ECEC22}" type="presOf" srcId="{95FE7ED7-2A1B-6949-92CF-19973E0A64C2}" destId="{77480758-26FE-E142-870C-68BD7CCBAF23}" srcOrd="0" destOrd="0" presId="urn:microsoft.com/office/officeart/2005/8/layout/orgChart1"/>
    <dgm:cxn modelId="{98EE0A43-3376-E74D-86F1-E7BBC3230E48}" type="presOf" srcId="{B0618BBD-36B2-B64C-939D-6CF2F85FDA32}" destId="{216B8D76-7695-EE4A-BA4E-71B28581C70A}" srcOrd="1" destOrd="0" presId="urn:microsoft.com/office/officeart/2005/8/layout/orgChart1"/>
    <dgm:cxn modelId="{EDA39963-2178-4F40-835C-8D25844EFF8A}" type="presOf" srcId="{C196C40D-68C5-4844-BFA1-2444D5F836B6}" destId="{0F061B5E-6A06-4313-9CFF-FC955FE4AFC2}" srcOrd="1" destOrd="0" presId="urn:microsoft.com/office/officeart/2005/8/layout/orgChart1"/>
    <dgm:cxn modelId="{5734F065-B7A2-4ADD-9FD5-7A10EDFA1F79}" srcId="{95FE7ED7-2A1B-6949-92CF-19973E0A64C2}" destId="{C196C40D-68C5-4844-BFA1-2444D5F836B6}" srcOrd="2" destOrd="0" parTransId="{29472C4F-44E3-4451-B45B-43B2CF9C8D6F}" sibTransId="{FE7DCD66-92D4-4881-B598-C5BA8C402D68}"/>
    <dgm:cxn modelId="{191F1047-E1E9-6B4B-9EA0-D0423A951049}" srcId="{C070B863-3BE3-234C-B9A5-C5EF6B91B709}" destId="{3E5DADBB-20B6-F743-82B5-C0F5750BE399}" srcOrd="0" destOrd="0" parTransId="{699931A1-E93C-1F4F-8B9E-D4730A961D3B}" sibTransId="{C3DAF624-00B8-9C45-8DA0-52097656C797}"/>
    <dgm:cxn modelId="{DFF26A68-C808-B44A-9F93-1974AABFC5DE}" type="presOf" srcId="{745F2B18-7E5A-5B4A-86D6-A694308C1D3D}" destId="{EC9893ED-E674-8A42-AFD1-DDEBF669C64A}" srcOrd="0" destOrd="0" presId="urn:microsoft.com/office/officeart/2005/8/layout/orgChart1"/>
    <dgm:cxn modelId="{FF345B49-ECFB-3546-837C-85240C51CF15}" srcId="{43DBAF96-902D-5C46-9029-1583D47EA33D}" destId="{91D855D6-999F-D04E-BEE4-EC2BD118976B}" srcOrd="0" destOrd="0" parTransId="{7B8DD6AB-454B-2E4C-BDEB-54E8282138C1}" sibTransId="{BF0BD7ED-A641-5747-B978-561218D9EB35}"/>
    <dgm:cxn modelId="{4199E66B-4913-C544-BB93-19FC601CFE9D}" srcId="{D778AAC0-2314-C44C-80B6-94BC5ACA8541}" destId="{C14B503E-0950-AB42-B616-13EF46FABC61}" srcOrd="2" destOrd="0" parTransId="{7D8323AF-92C9-AE4A-8541-0C57C5F5EEB6}" sibTransId="{9DE129AA-24A4-FA4D-AB25-C7F135DBCA25}"/>
    <dgm:cxn modelId="{5355126D-147A-471A-AC2B-16E328F2B789}" type="presOf" srcId="{F6848BAB-B8C7-4442-99F0-A37E5CE82A87}" destId="{D66EA086-3588-424E-9A67-EDD084724AC6}" srcOrd="0" destOrd="0" presId="urn:microsoft.com/office/officeart/2005/8/layout/orgChart1"/>
    <dgm:cxn modelId="{5D059A4D-8A44-9240-BE89-07D5242710F9}" srcId="{D778AAC0-2314-C44C-80B6-94BC5ACA8541}" destId="{B0618BBD-36B2-B64C-939D-6CF2F85FDA32}" srcOrd="0" destOrd="0" parTransId="{249DB650-2D5D-8443-8C4B-3E730E5348E9}" sibTransId="{DC13A919-780F-AF48-8060-62AC4BCDE607}"/>
    <dgm:cxn modelId="{1DC8AA4D-BDE8-A249-9058-2FB42F9EF6BA}" type="presOf" srcId="{C14B503E-0950-AB42-B616-13EF46FABC61}" destId="{3D4C236B-D8BB-4A42-B63F-4CBD6398E0D1}" srcOrd="1" destOrd="0" presId="urn:microsoft.com/office/officeart/2005/8/layout/orgChart1"/>
    <dgm:cxn modelId="{7E60D075-3A6D-4845-BD4F-E4F119A56220}" type="presOf" srcId="{91D855D6-999F-D04E-BEE4-EC2BD118976B}" destId="{E85B0D2D-9AF9-8D4C-BA3C-6DAFC6825324}" srcOrd="0" destOrd="0" presId="urn:microsoft.com/office/officeart/2005/8/layout/orgChart1"/>
    <dgm:cxn modelId="{40517458-67B4-1E4A-9B3F-E2DA3A30E9FE}" srcId="{D778AAC0-2314-C44C-80B6-94BC5ACA8541}" destId="{A55D4EFD-A8CC-674A-80B0-2958BF740E93}" srcOrd="4" destOrd="0" parTransId="{1A0EA673-F3B4-3A40-A95C-D8BDF8693EDD}" sibTransId="{9C56A0DE-42AE-C948-9601-1F4B5EAF7D2D}"/>
    <dgm:cxn modelId="{B6DDC158-157D-F140-9535-A213F73186BB}" type="presOf" srcId="{43DBAF96-902D-5C46-9029-1583D47EA33D}" destId="{596FD1C8-E81C-4F48-8AC3-9BB6788725B4}" srcOrd="1" destOrd="0" presId="urn:microsoft.com/office/officeart/2005/8/layout/orgChart1"/>
    <dgm:cxn modelId="{00F98379-5C50-4CC8-A3CC-10F8FE35D1EB}" type="presOf" srcId="{C196C40D-68C5-4844-BFA1-2444D5F836B6}" destId="{7DDFEFCE-EA34-4CF0-9FC8-357C0EFA38CD}" srcOrd="0" destOrd="0" presId="urn:microsoft.com/office/officeart/2005/8/layout/orgChart1"/>
    <dgm:cxn modelId="{B971DD59-434A-854A-B28E-461B7F168956}" type="presOf" srcId="{A55D4EFD-A8CC-674A-80B0-2958BF740E93}" destId="{3D36CFC4-93F4-994C-BCDA-AF001D07DFCC}" srcOrd="0" destOrd="0" presId="urn:microsoft.com/office/officeart/2005/8/layout/orgChart1"/>
    <dgm:cxn modelId="{8072D97A-6E0D-FB4F-BCFE-AF10D985537C}" type="presOf" srcId="{95FE7ED7-2A1B-6949-92CF-19973E0A64C2}" destId="{1786FAEA-0638-FF4C-B39F-576237419B7B}" srcOrd="1" destOrd="0" presId="urn:microsoft.com/office/officeart/2005/8/layout/orgChart1"/>
    <dgm:cxn modelId="{188C867E-F427-884A-840C-9EDD5C900248}" type="presOf" srcId="{C7194CFC-EFBC-D948-881B-19A01A0A9FD4}" destId="{328345C8-56FA-ED41-A7A1-B98EC1F7A4FD}" srcOrd="0" destOrd="0" presId="urn:microsoft.com/office/officeart/2005/8/layout/orgChart1"/>
    <dgm:cxn modelId="{5D8FBD8F-0528-454C-A6B5-29A90CC28712}" type="presOf" srcId="{50382B96-7C80-4A75-B7A7-3E5F148C1BD2}" destId="{426E38E9-A6FB-4538-AEF9-648AEE2D2679}" srcOrd="1" destOrd="0" presId="urn:microsoft.com/office/officeart/2005/8/layout/orgChart1"/>
    <dgm:cxn modelId="{4680A591-87B1-2441-9DA6-BCA50D32C15F}" type="presOf" srcId="{D778AAC0-2314-C44C-80B6-94BC5ACA8541}" destId="{CCB1C9A9-A631-F349-B639-61EB5A118E2F}" srcOrd="0" destOrd="0" presId="urn:microsoft.com/office/officeart/2005/8/layout/orgChart1"/>
    <dgm:cxn modelId="{9774B491-BDE4-7E41-9F00-ABFEAA456FC6}" type="presOf" srcId="{A55D4EFD-A8CC-674A-80B0-2958BF740E93}" destId="{18D0837C-C373-164B-9E81-42D93E62BA4A}" srcOrd="1" destOrd="0" presId="urn:microsoft.com/office/officeart/2005/8/layout/orgChart1"/>
    <dgm:cxn modelId="{679D5993-0471-F448-BC41-504E06B32472}" srcId="{3828D071-69F7-6842-813E-6F36A3602634}" destId="{54962011-5B57-7C4F-83BC-087FF06CB043}" srcOrd="0" destOrd="0" parTransId="{B14ED712-FA80-8549-82D1-0C919465846F}" sibTransId="{56ED4519-3594-7641-8D5B-36E69D90D1C9}"/>
    <dgm:cxn modelId="{3F281397-87EE-7F49-9672-7BEF093FBD08}" srcId="{43DBAF96-902D-5C46-9029-1583D47EA33D}" destId="{FCE10C86-DABF-8341-A4A0-F72DB4DEFA54}" srcOrd="1" destOrd="0" parTransId="{9150D40A-9A1D-5740-BAAC-C607AF52D2BE}" sibTransId="{D04D9B9E-8E9B-AF49-B610-E82892E3FB25}"/>
    <dgm:cxn modelId="{B817D297-BE17-CE4E-9DF5-082371C8EC59}" type="presOf" srcId="{234187F8-0E48-8C48-9768-6901C9A9B952}" destId="{546ABD57-B3F8-2845-90D9-38B85F5121C5}" srcOrd="0" destOrd="0" presId="urn:microsoft.com/office/officeart/2005/8/layout/orgChart1"/>
    <dgm:cxn modelId="{9BE7C99F-C354-6E4B-8700-D16B9C946C5F}" type="presOf" srcId="{91D855D6-999F-D04E-BEE4-EC2BD118976B}" destId="{BDED634D-B887-754C-8535-245A5BF78FA6}" srcOrd="1" destOrd="0" presId="urn:microsoft.com/office/officeart/2005/8/layout/orgChart1"/>
    <dgm:cxn modelId="{D78E2EA6-7650-1D42-93E6-4A3BF179A123}" type="presOf" srcId="{43DBAF96-902D-5C46-9029-1583D47EA33D}" destId="{CB1C4295-3B4F-7548-8C08-C65E304CF542}" srcOrd="0" destOrd="0" presId="urn:microsoft.com/office/officeart/2005/8/layout/orgChart1"/>
    <dgm:cxn modelId="{A69D39A9-E1C8-AE48-9885-3968B27489AC}" type="presOf" srcId="{3E5DADBB-20B6-F743-82B5-C0F5750BE399}" destId="{5874696B-D3AF-5646-8D99-44C857F3072D}" srcOrd="1" destOrd="0" presId="urn:microsoft.com/office/officeart/2005/8/layout/orgChart1"/>
    <dgm:cxn modelId="{4A008FAB-04A5-A04B-A96E-8A1DEBE663E1}" srcId="{D778AAC0-2314-C44C-80B6-94BC5ACA8541}" destId="{C070B863-3BE3-234C-B9A5-C5EF6B91B709}" srcOrd="3" destOrd="0" parTransId="{B7D9D49A-23E7-D345-B3F4-4DC25B3F7405}" sibTransId="{9607EBC6-28E3-0B4E-8EC7-5E0B3C5C6FD2}"/>
    <dgm:cxn modelId="{544860B9-23BF-8A44-ABAD-911D14B05F3C}" type="presOf" srcId="{B39984D4-A1BA-5047-9199-64F1FA5B4ED5}" destId="{C8C2A318-50B7-2345-A6DF-8FE3C654CE96}" srcOrd="0" destOrd="0" presId="urn:microsoft.com/office/officeart/2005/8/layout/orgChart1"/>
    <dgm:cxn modelId="{73FAD2B9-5D7F-A447-9795-38E6B52B8617}" type="presOf" srcId="{C070B863-3BE3-234C-B9A5-C5EF6B91B709}" destId="{A162A7ED-829C-D64B-AD75-B56CB9DE759E}" srcOrd="0" destOrd="0" presId="urn:microsoft.com/office/officeart/2005/8/layout/orgChart1"/>
    <dgm:cxn modelId="{40FB39BC-87D7-CD40-A8BB-F7E0FA01C13A}" type="presOf" srcId="{54962011-5B57-7C4F-83BC-087FF06CB043}" destId="{76D918F4-9C3D-AF43-B723-4E42666B9C58}" srcOrd="0" destOrd="0" presId="urn:microsoft.com/office/officeart/2005/8/layout/orgChart1"/>
    <dgm:cxn modelId="{AD724EBD-6F93-6D47-A2D7-467E6AF87179}" type="presOf" srcId="{B39984D4-A1BA-5047-9199-64F1FA5B4ED5}" destId="{4150C917-F747-CC46-AC21-34DB91B4B08C}" srcOrd="1" destOrd="0" presId="urn:microsoft.com/office/officeart/2005/8/layout/orgChart1"/>
    <dgm:cxn modelId="{F2F06BC1-D640-044A-8CB4-369171CE6002}" srcId="{95FE7ED7-2A1B-6949-92CF-19973E0A64C2}" destId="{C7194CFC-EFBC-D948-881B-19A01A0A9FD4}" srcOrd="0" destOrd="0" parTransId="{DC20BE91-B9B0-814D-B878-E868EF6D51CB}" sibTransId="{B682CBA3-9982-9E40-8AC9-36EC2A693451}"/>
    <dgm:cxn modelId="{E76364C2-74DF-0549-B685-9EFF9F586BD7}" type="presOf" srcId="{FCE10C86-DABF-8341-A4A0-F72DB4DEFA54}" destId="{213F918D-8CF8-E248-9978-815D8EE129BD}" srcOrd="0" destOrd="0" presId="urn:microsoft.com/office/officeart/2005/8/layout/orgChart1"/>
    <dgm:cxn modelId="{EE4A6BC3-75ED-F340-BE27-B96C3327544D}" type="presOf" srcId="{C070B863-3BE3-234C-B9A5-C5EF6B91B709}" destId="{648B50F8-1E41-3C49-BE48-D7085766F000}" srcOrd="1" destOrd="0" presId="urn:microsoft.com/office/officeart/2005/8/layout/orgChart1"/>
    <dgm:cxn modelId="{DC3C16C5-9C72-0549-A38C-4BF866F89689}" type="presOf" srcId="{3828D071-69F7-6842-813E-6F36A3602634}" destId="{F45EC90A-F802-1D45-BA7F-628250E4E029}" srcOrd="1" destOrd="0" presId="urn:microsoft.com/office/officeart/2005/8/layout/orgChart1"/>
    <dgm:cxn modelId="{D277C4CB-449F-4417-8F6E-FFB2CB1ECAAA}" type="presOf" srcId="{50382B96-7C80-4A75-B7A7-3E5F148C1BD2}" destId="{8E9FD1CC-2FF8-4280-9F88-11A03257B456}" srcOrd="0" destOrd="0" presId="urn:microsoft.com/office/officeart/2005/8/layout/orgChart1"/>
    <dgm:cxn modelId="{BC2AFFCE-B537-457A-86C1-93565DFE2EEF}" srcId="{50382B96-7C80-4A75-B7A7-3E5F148C1BD2}" destId="{B3B58A29-63E9-4919-AB23-0CFD8B558657}" srcOrd="0" destOrd="0" parTransId="{F6848BAB-B8C7-4442-99F0-A37E5CE82A87}" sibTransId="{1DD7102B-602C-4F50-A818-D5E1F475DBB9}"/>
    <dgm:cxn modelId="{609F09D9-C5BF-3540-9062-ECFBDA1BC6A8}" type="presOf" srcId="{B14ED712-FA80-8549-82D1-0C919465846F}" destId="{2BCB9EDF-C937-A041-AD74-A523E21C0BC4}" srcOrd="0" destOrd="0" presId="urn:microsoft.com/office/officeart/2005/8/layout/orgChart1"/>
    <dgm:cxn modelId="{530676E2-EA4F-0E4F-92DF-BB59C6CA828D}" type="presOf" srcId="{B0618BBD-36B2-B64C-939D-6CF2F85FDA32}" destId="{50129670-251D-3247-B39F-6E28B349964D}" srcOrd="0" destOrd="0" presId="urn:microsoft.com/office/officeart/2005/8/layout/orgChart1"/>
    <dgm:cxn modelId="{F8D74EE8-949F-3044-B43E-8B137D2BABF8}" type="presOf" srcId="{38251AD8-D77E-5E4D-869E-EF52828593E9}" destId="{10F87937-1799-6A41-BFF7-02D43F27AD20}" srcOrd="0" destOrd="0" presId="urn:microsoft.com/office/officeart/2005/8/layout/orgChart1"/>
    <dgm:cxn modelId="{9221AFEE-157D-0F45-8A1B-9498B2BE7B21}" srcId="{95FE7ED7-2A1B-6949-92CF-19973E0A64C2}" destId="{B39984D4-A1BA-5047-9199-64F1FA5B4ED5}" srcOrd="3" destOrd="0" parTransId="{7A919D46-EABE-3440-BA25-D02690A84E0A}" sibTransId="{4F2C0482-0440-5445-9E36-F6BC553CB6D6}"/>
    <dgm:cxn modelId="{57D382F2-4FC4-8D46-8E5A-8C054F42E095}" srcId="{D778AAC0-2314-C44C-80B6-94BC5ACA8541}" destId="{95FE7ED7-2A1B-6949-92CF-19973E0A64C2}" srcOrd="1" destOrd="0" parTransId="{B0BD7981-3597-CD48-B1C1-24F78CCEEF8D}" sibTransId="{36B59757-B632-0B4B-AD00-56C0EA46FC55}"/>
    <dgm:cxn modelId="{CBDC85F6-1506-7D4D-AED4-E1F6CE665352}" type="presOf" srcId="{9150D40A-9A1D-5740-BAAC-C607AF52D2BE}" destId="{33099D88-716B-3042-A3AF-433F576BF63D}" srcOrd="0" destOrd="0" presId="urn:microsoft.com/office/officeart/2005/8/layout/orgChart1"/>
    <dgm:cxn modelId="{1CEC6CFA-ACD2-4327-AE82-6DC4CB0613E7}" srcId="{C196C40D-68C5-4844-BFA1-2444D5F836B6}" destId="{50382B96-7C80-4A75-B7A7-3E5F148C1BD2}" srcOrd="0" destOrd="0" parTransId="{7E8C5878-19DB-4A8A-AD84-574E5B2726AC}" sibTransId="{B00897C5-3C79-4423-A977-C94D5F05D1E8}"/>
    <dgm:cxn modelId="{640FEBFB-7A8A-114E-9A26-44CCCCF164E3}" type="presOf" srcId="{DC20BE91-B9B0-814D-B878-E868EF6D51CB}" destId="{4EFEE2AD-48D5-BD47-8526-05D306A170A1}" srcOrd="0" destOrd="0" presId="urn:microsoft.com/office/officeart/2005/8/layout/orgChart1"/>
    <dgm:cxn modelId="{BD4EBBFE-EADF-2948-9AB5-D6C64C27E86B}" type="presOf" srcId="{C14B503E-0950-AB42-B616-13EF46FABC61}" destId="{45166191-EA00-EB45-BE82-E2680A3E35DF}" srcOrd="0" destOrd="0" presId="urn:microsoft.com/office/officeart/2005/8/layout/orgChart1"/>
    <dgm:cxn modelId="{8D995151-8DAD-3049-A385-B7CC85DBBCBC}" type="presParOf" srcId="{CCB1C9A9-A631-F349-B639-61EB5A118E2F}" destId="{D3CE45B6-B3A2-1B47-B694-17771769EBD7}" srcOrd="0" destOrd="0" presId="urn:microsoft.com/office/officeart/2005/8/layout/orgChart1"/>
    <dgm:cxn modelId="{2661D789-5163-8745-8930-9197A056E1D3}" type="presParOf" srcId="{D3CE45B6-B3A2-1B47-B694-17771769EBD7}" destId="{017C671B-5F8E-554D-850A-E92579637CB7}" srcOrd="0" destOrd="0" presId="urn:microsoft.com/office/officeart/2005/8/layout/orgChart1"/>
    <dgm:cxn modelId="{9F8662F5-3D01-9D44-8168-E904FED6830D}" type="presParOf" srcId="{017C671B-5F8E-554D-850A-E92579637CB7}" destId="{50129670-251D-3247-B39F-6E28B349964D}" srcOrd="0" destOrd="0" presId="urn:microsoft.com/office/officeart/2005/8/layout/orgChart1"/>
    <dgm:cxn modelId="{354503AA-0DC8-1F4C-B7C7-F9C38FA1D35C}" type="presParOf" srcId="{017C671B-5F8E-554D-850A-E92579637CB7}" destId="{216B8D76-7695-EE4A-BA4E-71B28581C70A}" srcOrd="1" destOrd="0" presId="urn:microsoft.com/office/officeart/2005/8/layout/orgChart1"/>
    <dgm:cxn modelId="{E6605C2A-F4BB-6145-9580-3F985F934553}" type="presParOf" srcId="{D3CE45B6-B3A2-1B47-B694-17771769EBD7}" destId="{1056B032-A270-424B-ABF5-D163BB9A4170}" srcOrd="1" destOrd="0" presId="urn:microsoft.com/office/officeart/2005/8/layout/orgChart1"/>
    <dgm:cxn modelId="{85A25838-D245-3A4A-A633-53023C30794D}" type="presParOf" srcId="{D3CE45B6-B3A2-1B47-B694-17771769EBD7}" destId="{184ABEE5-4403-1441-9217-203606B34E74}" srcOrd="2" destOrd="0" presId="urn:microsoft.com/office/officeart/2005/8/layout/orgChart1"/>
    <dgm:cxn modelId="{0514815C-8072-BB45-84D9-ACDFC380AC21}" type="presParOf" srcId="{CCB1C9A9-A631-F349-B639-61EB5A118E2F}" destId="{483AE325-C4A1-B04F-81B8-A74E2D0E3593}" srcOrd="1" destOrd="0" presId="urn:microsoft.com/office/officeart/2005/8/layout/orgChart1"/>
    <dgm:cxn modelId="{8789194A-3666-154C-B311-9CDA6D10A0F4}" type="presParOf" srcId="{483AE325-C4A1-B04F-81B8-A74E2D0E3593}" destId="{6AF1D1F9-6A94-A241-BAA7-A20DB38A23EB}" srcOrd="0" destOrd="0" presId="urn:microsoft.com/office/officeart/2005/8/layout/orgChart1"/>
    <dgm:cxn modelId="{44AF5B0D-DABF-9E4A-AFD5-94174CF6A8E2}" type="presParOf" srcId="{6AF1D1F9-6A94-A241-BAA7-A20DB38A23EB}" destId="{77480758-26FE-E142-870C-68BD7CCBAF23}" srcOrd="0" destOrd="0" presId="urn:microsoft.com/office/officeart/2005/8/layout/orgChart1"/>
    <dgm:cxn modelId="{E73CD154-885D-8B4E-BF57-B04D80B15870}" type="presParOf" srcId="{6AF1D1F9-6A94-A241-BAA7-A20DB38A23EB}" destId="{1786FAEA-0638-FF4C-B39F-576237419B7B}" srcOrd="1" destOrd="0" presId="urn:microsoft.com/office/officeart/2005/8/layout/orgChart1"/>
    <dgm:cxn modelId="{3398FAAB-8D61-5F42-B8BA-603897C0223E}" type="presParOf" srcId="{483AE325-C4A1-B04F-81B8-A74E2D0E3593}" destId="{2310EF5F-1D57-6346-B600-79A54E432224}" srcOrd="1" destOrd="0" presId="urn:microsoft.com/office/officeart/2005/8/layout/orgChart1"/>
    <dgm:cxn modelId="{BF92CADA-A0C5-5049-A37E-4806976F063B}" type="presParOf" srcId="{2310EF5F-1D57-6346-B600-79A54E432224}" destId="{4EFEE2AD-48D5-BD47-8526-05D306A170A1}" srcOrd="0" destOrd="0" presId="urn:microsoft.com/office/officeart/2005/8/layout/orgChart1"/>
    <dgm:cxn modelId="{E845EEC2-3820-6A4B-998E-E895FB292F9F}" type="presParOf" srcId="{2310EF5F-1D57-6346-B600-79A54E432224}" destId="{08A1EC4C-CB1B-FE45-BC2B-FBAAF9A46C17}" srcOrd="1" destOrd="0" presId="urn:microsoft.com/office/officeart/2005/8/layout/orgChart1"/>
    <dgm:cxn modelId="{7F76B290-C9A3-C14A-BD60-97027C2F3383}" type="presParOf" srcId="{08A1EC4C-CB1B-FE45-BC2B-FBAAF9A46C17}" destId="{46F4DCFC-16E3-8A4F-826A-2DB29377A04C}" srcOrd="0" destOrd="0" presId="urn:microsoft.com/office/officeart/2005/8/layout/orgChart1"/>
    <dgm:cxn modelId="{51F97E30-4563-F74B-8BB3-F07725D9020C}" type="presParOf" srcId="{46F4DCFC-16E3-8A4F-826A-2DB29377A04C}" destId="{328345C8-56FA-ED41-A7A1-B98EC1F7A4FD}" srcOrd="0" destOrd="0" presId="urn:microsoft.com/office/officeart/2005/8/layout/orgChart1"/>
    <dgm:cxn modelId="{2AF50C79-B50B-B040-AE37-A04224DE9FE3}" type="presParOf" srcId="{46F4DCFC-16E3-8A4F-826A-2DB29377A04C}" destId="{5CF4EA8C-AE70-A744-A554-E44292E7A6B8}" srcOrd="1" destOrd="0" presId="urn:microsoft.com/office/officeart/2005/8/layout/orgChart1"/>
    <dgm:cxn modelId="{34BCC4FA-A955-D646-8D64-A947F52BDCA1}" type="presParOf" srcId="{08A1EC4C-CB1B-FE45-BC2B-FBAAF9A46C17}" destId="{BBF6B0D9-EE2A-A942-874E-9D003B5E5E50}" srcOrd="1" destOrd="0" presId="urn:microsoft.com/office/officeart/2005/8/layout/orgChart1"/>
    <dgm:cxn modelId="{E71A3EAA-21AE-4F44-9D8C-28EC6B9625A1}" type="presParOf" srcId="{BBF6B0D9-EE2A-A942-874E-9D003B5E5E50}" destId="{10F87937-1799-6A41-BFF7-02D43F27AD20}" srcOrd="0" destOrd="0" presId="urn:microsoft.com/office/officeart/2005/8/layout/orgChart1"/>
    <dgm:cxn modelId="{4071D379-BA2A-D84B-9A62-FD4FFF8C0565}" type="presParOf" srcId="{BBF6B0D9-EE2A-A942-874E-9D003B5E5E50}" destId="{67BA1953-4EDA-5C4D-8F96-938F5B629F39}" srcOrd="1" destOrd="0" presId="urn:microsoft.com/office/officeart/2005/8/layout/orgChart1"/>
    <dgm:cxn modelId="{5215EF2A-7636-A649-9567-D1CD90F78F6C}" type="presParOf" srcId="{67BA1953-4EDA-5C4D-8F96-938F5B629F39}" destId="{2F7909B1-9E22-EF44-BBEF-C935DF047E86}" srcOrd="0" destOrd="0" presId="urn:microsoft.com/office/officeart/2005/8/layout/orgChart1"/>
    <dgm:cxn modelId="{E61E754B-4F10-C743-932F-C84A7492788A}" type="presParOf" srcId="{2F7909B1-9E22-EF44-BBEF-C935DF047E86}" destId="{EC9893ED-E674-8A42-AFD1-DDEBF669C64A}" srcOrd="0" destOrd="0" presId="urn:microsoft.com/office/officeart/2005/8/layout/orgChart1"/>
    <dgm:cxn modelId="{E9532B88-1B60-6146-8B1A-D1A9A14818C3}" type="presParOf" srcId="{2F7909B1-9E22-EF44-BBEF-C935DF047E86}" destId="{C23F8010-D8F8-6F42-B00F-6CB0E47614E5}" srcOrd="1" destOrd="0" presId="urn:microsoft.com/office/officeart/2005/8/layout/orgChart1"/>
    <dgm:cxn modelId="{E90EADA8-7825-FB44-8F5E-DE12B8FC215D}" type="presParOf" srcId="{67BA1953-4EDA-5C4D-8F96-938F5B629F39}" destId="{CD97C2EB-F864-0D46-AD7A-B4D9121C63AF}" srcOrd="1" destOrd="0" presId="urn:microsoft.com/office/officeart/2005/8/layout/orgChart1"/>
    <dgm:cxn modelId="{4B23E232-45B8-3C45-9EDD-6A999D6286A1}" type="presParOf" srcId="{67BA1953-4EDA-5C4D-8F96-938F5B629F39}" destId="{0B6ECD4C-35FD-BA4E-A07E-4F98A0A45000}" srcOrd="2" destOrd="0" presId="urn:microsoft.com/office/officeart/2005/8/layout/orgChart1"/>
    <dgm:cxn modelId="{782E8803-E91E-5D45-917B-0735AB110E52}" type="presParOf" srcId="{08A1EC4C-CB1B-FE45-BC2B-FBAAF9A46C17}" destId="{442EBEF7-2B28-E54A-8451-CD0CC1D1FC94}" srcOrd="2" destOrd="0" presId="urn:microsoft.com/office/officeart/2005/8/layout/orgChart1"/>
    <dgm:cxn modelId="{74B67F66-0238-EC4D-AEAF-42372EEB8B00}" type="presParOf" srcId="{2310EF5F-1D57-6346-B600-79A54E432224}" destId="{781FC17E-009E-2C4A-B964-2C4343904C72}" srcOrd="2" destOrd="0" presId="urn:microsoft.com/office/officeart/2005/8/layout/orgChart1"/>
    <dgm:cxn modelId="{0F92A5F8-C80D-3B47-8DF9-2D554277FEB4}" type="presParOf" srcId="{2310EF5F-1D57-6346-B600-79A54E432224}" destId="{CE068BB6-D140-984E-A067-10FC971EBA05}" srcOrd="3" destOrd="0" presId="urn:microsoft.com/office/officeart/2005/8/layout/orgChart1"/>
    <dgm:cxn modelId="{6F9E7907-9915-AC49-9A2C-DAC24E57274E}" type="presParOf" srcId="{CE068BB6-D140-984E-A067-10FC971EBA05}" destId="{1BECD106-EF65-F240-BE81-79CC90BE058D}" srcOrd="0" destOrd="0" presId="urn:microsoft.com/office/officeart/2005/8/layout/orgChart1"/>
    <dgm:cxn modelId="{071FBB60-BA5D-9F4B-87AB-CBEE18D20F25}" type="presParOf" srcId="{1BECD106-EF65-F240-BE81-79CC90BE058D}" destId="{CB1C4295-3B4F-7548-8C08-C65E304CF542}" srcOrd="0" destOrd="0" presId="urn:microsoft.com/office/officeart/2005/8/layout/orgChart1"/>
    <dgm:cxn modelId="{B8E159DA-99DE-4B42-88DE-C23B495EDB03}" type="presParOf" srcId="{1BECD106-EF65-F240-BE81-79CC90BE058D}" destId="{596FD1C8-E81C-4F48-8AC3-9BB6788725B4}" srcOrd="1" destOrd="0" presId="urn:microsoft.com/office/officeart/2005/8/layout/orgChart1"/>
    <dgm:cxn modelId="{0D02E533-1B36-8A49-BC0C-ED0D131010A9}" type="presParOf" srcId="{CE068BB6-D140-984E-A067-10FC971EBA05}" destId="{6FE4EB04-787B-2548-BDC5-E9ACB8049DF5}" srcOrd="1" destOrd="0" presId="urn:microsoft.com/office/officeart/2005/8/layout/orgChart1"/>
    <dgm:cxn modelId="{97FBF695-829B-214D-9378-E8C88C4A4C9D}" type="presParOf" srcId="{6FE4EB04-787B-2548-BDC5-E9ACB8049DF5}" destId="{2B57E464-441C-0D46-A57D-23B390B31168}" srcOrd="0" destOrd="0" presId="urn:microsoft.com/office/officeart/2005/8/layout/orgChart1"/>
    <dgm:cxn modelId="{6D2352B5-889C-314A-BD15-46FF1983F69B}" type="presParOf" srcId="{6FE4EB04-787B-2548-BDC5-E9ACB8049DF5}" destId="{F4ECC7AE-D59A-1B46-9815-C5CE192BFD7D}" srcOrd="1" destOrd="0" presId="urn:microsoft.com/office/officeart/2005/8/layout/orgChart1"/>
    <dgm:cxn modelId="{AC7C8417-115D-034B-ADD8-2CCBFE95935B}" type="presParOf" srcId="{F4ECC7AE-D59A-1B46-9815-C5CE192BFD7D}" destId="{990CDF82-9216-AD4F-82C0-CFE2419C135A}" srcOrd="0" destOrd="0" presId="urn:microsoft.com/office/officeart/2005/8/layout/orgChart1"/>
    <dgm:cxn modelId="{DB750F2E-F983-614B-B748-DB9393DCBCE5}" type="presParOf" srcId="{990CDF82-9216-AD4F-82C0-CFE2419C135A}" destId="{E85B0D2D-9AF9-8D4C-BA3C-6DAFC6825324}" srcOrd="0" destOrd="0" presId="urn:microsoft.com/office/officeart/2005/8/layout/orgChart1"/>
    <dgm:cxn modelId="{FD7FF533-FD75-804C-B6EF-B842622A986A}" type="presParOf" srcId="{990CDF82-9216-AD4F-82C0-CFE2419C135A}" destId="{BDED634D-B887-754C-8535-245A5BF78FA6}" srcOrd="1" destOrd="0" presId="urn:microsoft.com/office/officeart/2005/8/layout/orgChart1"/>
    <dgm:cxn modelId="{B2D95EED-569B-F345-B32F-5196BBBB918C}" type="presParOf" srcId="{F4ECC7AE-D59A-1B46-9815-C5CE192BFD7D}" destId="{250FB000-7FF9-FF4F-B1E7-EC4DADE51B37}" srcOrd="1" destOrd="0" presId="urn:microsoft.com/office/officeart/2005/8/layout/orgChart1"/>
    <dgm:cxn modelId="{F00FA71D-F127-A14B-808C-D60A61F913A9}" type="presParOf" srcId="{F4ECC7AE-D59A-1B46-9815-C5CE192BFD7D}" destId="{5DA9467D-831E-3740-A53F-EE1C8DAB522A}" srcOrd="2" destOrd="0" presId="urn:microsoft.com/office/officeart/2005/8/layout/orgChart1"/>
    <dgm:cxn modelId="{B5871380-65E7-2149-81BC-8C323CF2DB10}" type="presParOf" srcId="{6FE4EB04-787B-2548-BDC5-E9ACB8049DF5}" destId="{33099D88-716B-3042-A3AF-433F576BF63D}" srcOrd="2" destOrd="0" presId="urn:microsoft.com/office/officeart/2005/8/layout/orgChart1"/>
    <dgm:cxn modelId="{A2946260-E426-934C-873D-308AE72C63DF}" type="presParOf" srcId="{6FE4EB04-787B-2548-BDC5-E9ACB8049DF5}" destId="{2EE88F4B-3D5E-2C4F-B608-B4BE696FBA75}" srcOrd="3" destOrd="0" presId="urn:microsoft.com/office/officeart/2005/8/layout/orgChart1"/>
    <dgm:cxn modelId="{1751DC5A-FC4F-6144-B13A-3E85C9B10EAD}" type="presParOf" srcId="{2EE88F4B-3D5E-2C4F-B608-B4BE696FBA75}" destId="{72F5383E-4C26-5B4E-9792-B5AA294ECA78}" srcOrd="0" destOrd="0" presId="urn:microsoft.com/office/officeart/2005/8/layout/orgChart1"/>
    <dgm:cxn modelId="{32BE53D4-EB85-F54A-98E9-4D901F81A0FD}" type="presParOf" srcId="{72F5383E-4C26-5B4E-9792-B5AA294ECA78}" destId="{213F918D-8CF8-E248-9978-815D8EE129BD}" srcOrd="0" destOrd="0" presId="urn:microsoft.com/office/officeart/2005/8/layout/orgChart1"/>
    <dgm:cxn modelId="{BE5212AD-3FE3-AA45-98F9-009C31E6E7C8}" type="presParOf" srcId="{72F5383E-4C26-5B4E-9792-B5AA294ECA78}" destId="{12D45F03-D055-F945-B33B-FFF27F2D0778}" srcOrd="1" destOrd="0" presId="urn:microsoft.com/office/officeart/2005/8/layout/orgChart1"/>
    <dgm:cxn modelId="{26F71A80-D89F-8346-9B28-ABA2B2D5BFD2}" type="presParOf" srcId="{2EE88F4B-3D5E-2C4F-B608-B4BE696FBA75}" destId="{CE2C7495-C3E6-BF4F-9D16-ABE5475B96AB}" srcOrd="1" destOrd="0" presId="urn:microsoft.com/office/officeart/2005/8/layout/orgChart1"/>
    <dgm:cxn modelId="{A387B749-BD51-FC43-A3E7-4916600E9FB0}" type="presParOf" srcId="{2EE88F4B-3D5E-2C4F-B608-B4BE696FBA75}" destId="{2706D3ED-F26F-0D4C-9BE7-7634269767F3}" srcOrd="2" destOrd="0" presId="urn:microsoft.com/office/officeart/2005/8/layout/orgChart1"/>
    <dgm:cxn modelId="{597C8307-2594-BA4E-987A-D0B5EED41A07}" type="presParOf" srcId="{CE068BB6-D140-984E-A067-10FC971EBA05}" destId="{658D2C31-033B-5F43-9802-9466F0E98C5F}" srcOrd="2" destOrd="0" presId="urn:microsoft.com/office/officeart/2005/8/layout/orgChart1"/>
    <dgm:cxn modelId="{351AEFD6-37E0-4ED4-8525-B44EEA1BF011}" type="presParOf" srcId="{2310EF5F-1D57-6346-B600-79A54E432224}" destId="{C5CD621A-230A-4C39-AAE2-55650893C69F}" srcOrd="4" destOrd="0" presId="urn:microsoft.com/office/officeart/2005/8/layout/orgChart1"/>
    <dgm:cxn modelId="{9B2188FF-1DC7-4C39-842C-801401838787}" type="presParOf" srcId="{2310EF5F-1D57-6346-B600-79A54E432224}" destId="{849EB169-F290-4241-8F8F-69C80B250145}" srcOrd="5" destOrd="0" presId="urn:microsoft.com/office/officeart/2005/8/layout/orgChart1"/>
    <dgm:cxn modelId="{DAF56563-0EDA-4598-A90A-7686535A027A}" type="presParOf" srcId="{849EB169-F290-4241-8F8F-69C80B250145}" destId="{BE0744F9-A965-4567-9597-405EC28992FE}" srcOrd="0" destOrd="0" presId="urn:microsoft.com/office/officeart/2005/8/layout/orgChart1"/>
    <dgm:cxn modelId="{2D945B0B-2CAF-4FCF-95F2-087775B32A4B}" type="presParOf" srcId="{BE0744F9-A965-4567-9597-405EC28992FE}" destId="{7DDFEFCE-EA34-4CF0-9FC8-357C0EFA38CD}" srcOrd="0" destOrd="0" presId="urn:microsoft.com/office/officeart/2005/8/layout/orgChart1"/>
    <dgm:cxn modelId="{4D1AEED6-C19F-44F7-A945-295EB1D1F30D}" type="presParOf" srcId="{BE0744F9-A965-4567-9597-405EC28992FE}" destId="{0F061B5E-6A06-4313-9CFF-FC955FE4AFC2}" srcOrd="1" destOrd="0" presId="urn:microsoft.com/office/officeart/2005/8/layout/orgChart1"/>
    <dgm:cxn modelId="{AA8DB3A1-A8FC-475E-8ABE-FE85ABCA8F03}" type="presParOf" srcId="{849EB169-F290-4241-8F8F-69C80B250145}" destId="{18077FA0-E81F-4D49-B454-05B82F90518F}" srcOrd="1" destOrd="0" presId="urn:microsoft.com/office/officeart/2005/8/layout/orgChart1"/>
    <dgm:cxn modelId="{52797F07-67C6-4F32-8564-10DCD4430DE9}" type="presParOf" srcId="{18077FA0-E81F-4D49-B454-05B82F90518F}" destId="{387E665F-9905-4919-AD74-98FF051F06D9}" srcOrd="0" destOrd="0" presId="urn:microsoft.com/office/officeart/2005/8/layout/orgChart1"/>
    <dgm:cxn modelId="{9510CC46-1F8B-4FBB-BDD3-256E3E260C3B}" type="presParOf" srcId="{18077FA0-E81F-4D49-B454-05B82F90518F}" destId="{F801AA5C-9720-492F-8D20-2E3D328A2236}" srcOrd="1" destOrd="0" presId="urn:microsoft.com/office/officeart/2005/8/layout/orgChart1"/>
    <dgm:cxn modelId="{A43FAF3D-F975-41F3-87E9-FBBD73406F2F}" type="presParOf" srcId="{F801AA5C-9720-492F-8D20-2E3D328A2236}" destId="{A31CD136-F33B-4E4E-8567-52C1C2D233D5}" srcOrd="0" destOrd="0" presId="urn:microsoft.com/office/officeart/2005/8/layout/orgChart1"/>
    <dgm:cxn modelId="{0D96825C-B851-4FD4-9430-B6F0A5935F0C}" type="presParOf" srcId="{A31CD136-F33B-4E4E-8567-52C1C2D233D5}" destId="{8E9FD1CC-2FF8-4280-9F88-11A03257B456}" srcOrd="0" destOrd="0" presId="urn:microsoft.com/office/officeart/2005/8/layout/orgChart1"/>
    <dgm:cxn modelId="{CCA00BFA-D5A6-49C8-8EC7-00271FC8033C}" type="presParOf" srcId="{A31CD136-F33B-4E4E-8567-52C1C2D233D5}" destId="{426E38E9-A6FB-4538-AEF9-648AEE2D2679}" srcOrd="1" destOrd="0" presId="urn:microsoft.com/office/officeart/2005/8/layout/orgChart1"/>
    <dgm:cxn modelId="{B7411F30-3C46-40A1-8E8E-090D63906C82}" type="presParOf" srcId="{F801AA5C-9720-492F-8D20-2E3D328A2236}" destId="{78ECBA38-5312-440F-BE3C-C88CF6B3B4D3}" srcOrd="1" destOrd="0" presId="urn:microsoft.com/office/officeart/2005/8/layout/orgChart1"/>
    <dgm:cxn modelId="{5EB45D85-9507-435B-8B50-3E2C2A9124F7}" type="presParOf" srcId="{78ECBA38-5312-440F-BE3C-C88CF6B3B4D3}" destId="{D66EA086-3588-424E-9A67-EDD084724AC6}" srcOrd="0" destOrd="0" presId="urn:microsoft.com/office/officeart/2005/8/layout/orgChart1"/>
    <dgm:cxn modelId="{77B06AD7-B5F1-41DF-9826-6830D39FBED0}" type="presParOf" srcId="{78ECBA38-5312-440F-BE3C-C88CF6B3B4D3}" destId="{39F8E339-3B03-48A1-AC2F-B848EFD41B77}" srcOrd="1" destOrd="0" presId="urn:microsoft.com/office/officeart/2005/8/layout/orgChart1"/>
    <dgm:cxn modelId="{A2976BC7-52EB-4E49-B01E-324C08A830FF}" type="presParOf" srcId="{39F8E339-3B03-48A1-AC2F-B848EFD41B77}" destId="{0D50F9C4-677A-479A-8751-D4F69591D52F}" srcOrd="0" destOrd="0" presId="urn:microsoft.com/office/officeart/2005/8/layout/orgChart1"/>
    <dgm:cxn modelId="{E5805BF4-F479-4C0F-886D-A91E667A98CA}" type="presParOf" srcId="{0D50F9C4-677A-479A-8751-D4F69591D52F}" destId="{EDAC9299-F43D-4556-B86C-386BDFB8C451}" srcOrd="0" destOrd="0" presId="urn:microsoft.com/office/officeart/2005/8/layout/orgChart1"/>
    <dgm:cxn modelId="{8B396D8C-6D59-4289-A583-BADD834E2408}" type="presParOf" srcId="{0D50F9C4-677A-479A-8751-D4F69591D52F}" destId="{D4A6B979-ED5D-484E-9CB5-E0DA021E1C7F}" srcOrd="1" destOrd="0" presId="urn:microsoft.com/office/officeart/2005/8/layout/orgChart1"/>
    <dgm:cxn modelId="{0D455EB2-B05D-4EBB-9B7F-2DE4D3249892}" type="presParOf" srcId="{39F8E339-3B03-48A1-AC2F-B848EFD41B77}" destId="{BFD3BD80-76D5-4D44-8BA7-330C72930B0C}" srcOrd="1" destOrd="0" presId="urn:microsoft.com/office/officeart/2005/8/layout/orgChart1"/>
    <dgm:cxn modelId="{62CF20A1-75DF-4A05-A53C-0ACF10E1F3F8}" type="presParOf" srcId="{39F8E339-3B03-48A1-AC2F-B848EFD41B77}" destId="{C89C02A4-A086-4217-9BD4-29A23E0ECCC5}" srcOrd="2" destOrd="0" presId="urn:microsoft.com/office/officeart/2005/8/layout/orgChart1"/>
    <dgm:cxn modelId="{E75960B4-20B0-4C7F-AC30-387A52201870}" type="presParOf" srcId="{F801AA5C-9720-492F-8D20-2E3D328A2236}" destId="{1D031414-8E50-43CC-876E-6190130E3886}" srcOrd="2" destOrd="0" presId="urn:microsoft.com/office/officeart/2005/8/layout/orgChart1"/>
    <dgm:cxn modelId="{2B0E2A94-7640-4377-940A-AF69BC40485D}" type="presParOf" srcId="{849EB169-F290-4241-8F8F-69C80B250145}" destId="{11C4A18C-3E9B-448D-83F6-D12C53EBF1ED}" srcOrd="2" destOrd="0" presId="urn:microsoft.com/office/officeart/2005/8/layout/orgChart1"/>
    <dgm:cxn modelId="{566F61D4-63D5-7B45-BCD8-D7376CF6575A}" type="presParOf" srcId="{2310EF5F-1D57-6346-B600-79A54E432224}" destId="{0143E46D-5ECF-374C-B849-0A3F504E40E3}" srcOrd="6" destOrd="0" presId="urn:microsoft.com/office/officeart/2005/8/layout/orgChart1"/>
    <dgm:cxn modelId="{69446857-4143-D143-806C-343BE7866293}" type="presParOf" srcId="{2310EF5F-1D57-6346-B600-79A54E432224}" destId="{2BB00FC1-993B-204C-A110-0E49003E8548}" srcOrd="7" destOrd="0" presId="urn:microsoft.com/office/officeart/2005/8/layout/orgChart1"/>
    <dgm:cxn modelId="{09685CC1-5B66-184A-9629-5DC6CB9CBFAD}" type="presParOf" srcId="{2BB00FC1-993B-204C-A110-0E49003E8548}" destId="{609E8CD6-8049-1642-AA56-A00A0AF13D33}" srcOrd="0" destOrd="0" presId="urn:microsoft.com/office/officeart/2005/8/layout/orgChart1"/>
    <dgm:cxn modelId="{28484290-87BA-824B-8779-515983787D5D}" type="presParOf" srcId="{609E8CD6-8049-1642-AA56-A00A0AF13D33}" destId="{C8C2A318-50B7-2345-A6DF-8FE3C654CE96}" srcOrd="0" destOrd="0" presId="urn:microsoft.com/office/officeart/2005/8/layout/orgChart1"/>
    <dgm:cxn modelId="{75805B91-B3D5-3B49-832A-1F6006C70C19}" type="presParOf" srcId="{609E8CD6-8049-1642-AA56-A00A0AF13D33}" destId="{4150C917-F747-CC46-AC21-34DB91B4B08C}" srcOrd="1" destOrd="0" presId="urn:microsoft.com/office/officeart/2005/8/layout/orgChart1"/>
    <dgm:cxn modelId="{C211D811-CF1F-F24D-BC35-0A0CA77B570A}" type="presParOf" srcId="{2BB00FC1-993B-204C-A110-0E49003E8548}" destId="{4FFB226B-3982-544C-B651-45478967C9CA}" srcOrd="1" destOrd="0" presId="urn:microsoft.com/office/officeart/2005/8/layout/orgChart1"/>
    <dgm:cxn modelId="{A812DA84-A195-2B40-8434-8A13DE1B6DBD}" type="presParOf" srcId="{2BB00FC1-993B-204C-A110-0E49003E8548}" destId="{1320FD4B-5B9E-9E4B-9ECB-9FA565BD9768}" srcOrd="2" destOrd="0" presId="urn:microsoft.com/office/officeart/2005/8/layout/orgChart1"/>
    <dgm:cxn modelId="{D7369ACC-3786-0248-A26A-0B0F5CD1FAE4}" type="presParOf" srcId="{483AE325-C4A1-B04F-81B8-A74E2D0E3593}" destId="{6DA7A7D3-9482-984C-86CD-67A0E82E573E}" srcOrd="2" destOrd="0" presId="urn:microsoft.com/office/officeart/2005/8/layout/orgChart1"/>
    <dgm:cxn modelId="{5BA9D085-495F-7343-8647-90014AAC6AB7}" type="presParOf" srcId="{CCB1C9A9-A631-F349-B639-61EB5A118E2F}" destId="{98112F87-04DA-3F4B-AAF4-A602A54EF5B6}" srcOrd="2" destOrd="0" presId="urn:microsoft.com/office/officeart/2005/8/layout/orgChart1"/>
    <dgm:cxn modelId="{33B81B3C-8D58-6843-B6FF-40F152B69956}" type="presParOf" srcId="{98112F87-04DA-3F4B-AAF4-A602A54EF5B6}" destId="{4BE1CD8D-1979-2E47-B56E-A7D6BEAAB97E}" srcOrd="0" destOrd="0" presId="urn:microsoft.com/office/officeart/2005/8/layout/orgChart1"/>
    <dgm:cxn modelId="{5F152F86-0145-7448-8BD0-8D91E3553A12}" type="presParOf" srcId="{4BE1CD8D-1979-2E47-B56E-A7D6BEAAB97E}" destId="{45166191-EA00-EB45-BE82-E2680A3E35DF}" srcOrd="0" destOrd="0" presId="urn:microsoft.com/office/officeart/2005/8/layout/orgChart1"/>
    <dgm:cxn modelId="{11338964-3DAA-0C48-8DDB-AEB004350E3E}" type="presParOf" srcId="{4BE1CD8D-1979-2E47-B56E-A7D6BEAAB97E}" destId="{3D4C236B-D8BB-4A42-B63F-4CBD6398E0D1}" srcOrd="1" destOrd="0" presId="urn:microsoft.com/office/officeart/2005/8/layout/orgChart1"/>
    <dgm:cxn modelId="{D2415F70-587E-7F40-BC9F-DB1EFB0EA1CD}" type="presParOf" srcId="{98112F87-04DA-3F4B-AAF4-A602A54EF5B6}" destId="{3E4CFB74-FE6F-D049-B61B-8B679948E6B4}" srcOrd="1" destOrd="0" presId="urn:microsoft.com/office/officeart/2005/8/layout/orgChart1"/>
    <dgm:cxn modelId="{BE418226-2BDE-734A-8137-C9801FB4EE5F}" type="presParOf" srcId="{3E4CFB74-FE6F-D049-B61B-8B679948E6B4}" destId="{546ABD57-B3F8-2845-90D9-38B85F5121C5}" srcOrd="0" destOrd="0" presId="urn:microsoft.com/office/officeart/2005/8/layout/orgChart1"/>
    <dgm:cxn modelId="{69C52DAC-8F06-3243-BC35-E082C8760AF9}" type="presParOf" srcId="{3E4CFB74-FE6F-D049-B61B-8B679948E6B4}" destId="{EB65104A-C03E-594C-B4A6-8443B7D97BBE}" srcOrd="1" destOrd="0" presId="urn:microsoft.com/office/officeart/2005/8/layout/orgChart1"/>
    <dgm:cxn modelId="{D96EC119-F252-5F45-94AB-6B74F3344311}" type="presParOf" srcId="{EB65104A-C03E-594C-B4A6-8443B7D97BBE}" destId="{9BE3CE98-1DB2-A349-B559-5D97E27B8128}" srcOrd="0" destOrd="0" presId="urn:microsoft.com/office/officeart/2005/8/layout/orgChart1"/>
    <dgm:cxn modelId="{5FC0C711-96D1-C444-8C10-D9474BF07E5C}" type="presParOf" srcId="{9BE3CE98-1DB2-A349-B559-5D97E27B8128}" destId="{E5406835-DDBC-1B40-84CC-494D7046FEC9}" srcOrd="0" destOrd="0" presId="urn:microsoft.com/office/officeart/2005/8/layout/orgChart1"/>
    <dgm:cxn modelId="{B21BBB7C-4BE8-074D-98A2-1731ECDE0789}" type="presParOf" srcId="{9BE3CE98-1DB2-A349-B559-5D97E27B8128}" destId="{F45EC90A-F802-1D45-BA7F-628250E4E029}" srcOrd="1" destOrd="0" presId="urn:microsoft.com/office/officeart/2005/8/layout/orgChart1"/>
    <dgm:cxn modelId="{58F02EEC-82EC-CC46-BFC3-BC87CE5F0D8A}" type="presParOf" srcId="{EB65104A-C03E-594C-B4A6-8443B7D97BBE}" destId="{C858A01F-380A-B949-A2B8-72402FC11D22}" srcOrd="1" destOrd="0" presId="urn:microsoft.com/office/officeart/2005/8/layout/orgChart1"/>
    <dgm:cxn modelId="{DEF466E2-25F2-E64A-ADF6-8E375D54E656}" type="presParOf" srcId="{C858A01F-380A-B949-A2B8-72402FC11D22}" destId="{2BCB9EDF-C937-A041-AD74-A523E21C0BC4}" srcOrd="0" destOrd="0" presId="urn:microsoft.com/office/officeart/2005/8/layout/orgChart1"/>
    <dgm:cxn modelId="{F53CE40C-0915-8E4F-A0AA-C0F72E136333}" type="presParOf" srcId="{C858A01F-380A-B949-A2B8-72402FC11D22}" destId="{28153294-89A3-F54F-9B7E-87CC6BAE10E2}" srcOrd="1" destOrd="0" presId="urn:microsoft.com/office/officeart/2005/8/layout/orgChart1"/>
    <dgm:cxn modelId="{77CE2D6B-5FFF-6840-8ED1-E0425717AE8D}" type="presParOf" srcId="{28153294-89A3-F54F-9B7E-87CC6BAE10E2}" destId="{ACC164E7-7091-484D-B8C3-3A69232F26B8}" srcOrd="0" destOrd="0" presId="urn:microsoft.com/office/officeart/2005/8/layout/orgChart1"/>
    <dgm:cxn modelId="{2CFE0D61-D73F-C548-81BC-924817CBD4A3}" type="presParOf" srcId="{ACC164E7-7091-484D-B8C3-3A69232F26B8}" destId="{76D918F4-9C3D-AF43-B723-4E42666B9C58}" srcOrd="0" destOrd="0" presId="urn:microsoft.com/office/officeart/2005/8/layout/orgChart1"/>
    <dgm:cxn modelId="{E8D2F59D-297E-4146-9C8B-3FB44FE294E1}" type="presParOf" srcId="{ACC164E7-7091-484D-B8C3-3A69232F26B8}" destId="{E7F745DE-B1CA-904A-860E-C8E1A4FDA0F3}" srcOrd="1" destOrd="0" presId="urn:microsoft.com/office/officeart/2005/8/layout/orgChart1"/>
    <dgm:cxn modelId="{1F7D6118-7C6E-0446-AB89-DAF3B6F76EAE}" type="presParOf" srcId="{28153294-89A3-F54F-9B7E-87CC6BAE10E2}" destId="{E010BED0-F429-DB45-B7F1-7785D86F4C60}" srcOrd="1" destOrd="0" presId="urn:microsoft.com/office/officeart/2005/8/layout/orgChart1"/>
    <dgm:cxn modelId="{04187B11-F5BC-064C-8362-F57B7D7FD124}" type="presParOf" srcId="{28153294-89A3-F54F-9B7E-87CC6BAE10E2}" destId="{796A2F39-E3F3-EA4F-A0FE-DB8E817E05E6}" srcOrd="2" destOrd="0" presId="urn:microsoft.com/office/officeart/2005/8/layout/orgChart1"/>
    <dgm:cxn modelId="{59A6629E-DB7B-6342-90B1-263C9DD5BC6B}" type="presParOf" srcId="{EB65104A-C03E-594C-B4A6-8443B7D97BBE}" destId="{A3C777C0-C60A-EF40-ADEA-FEA00F14F232}" srcOrd="2" destOrd="0" presId="urn:microsoft.com/office/officeart/2005/8/layout/orgChart1"/>
    <dgm:cxn modelId="{978B2987-5B8B-5949-B5AC-891372CC627C}" type="presParOf" srcId="{98112F87-04DA-3F4B-AAF4-A602A54EF5B6}" destId="{80BCF3B1-5E80-C44A-ABCB-4059C8E3F847}" srcOrd="2" destOrd="0" presId="urn:microsoft.com/office/officeart/2005/8/layout/orgChart1"/>
    <dgm:cxn modelId="{B3579F65-B11A-4A4E-9794-77A9EE196D29}" type="presParOf" srcId="{CCB1C9A9-A631-F349-B639-61EB5A118E2F}" destId="{2A401A7C-E9C9-9C48-9871-2120F9919D33}" srcOrd="3" destOrd="0" presId="urn:microsoft.com/office/officeart/2005/8/layout/orgChart1"/>
    <dgm:cxn modelId="{50181EEF-4BE0-EF4B-BEA0-4AB139F14256}" type="presParOf" srcId="{2A401A7C-E9C9-9C48-9871-2120F9919D33}" destId="{47C1D7D4-70C5-E74B-B3BF-F328823902F8}" srcOrd="0" destOrd="0" presId="urn:microsoft.com/office/officeart/2005/8/layout/orgChart1"/>
    <dgm:cxn modelId="{66069A29-65D4-EC42-90FC-7B7B5D898FCD}" type="presParOf" srcId="{47C1D7D4-70C5-E74B-B3BF-F328823902F8}" destId="{A162A7ED-829C-D64B-AD75-B56CB9DE759E}" srcOrd="0" destOrd="0" presId="urn:microsoft.com/office/officeart/2005/8/layout/orgChart1"/>
    <dgm:cxn modelId="{B13FD64C-616E-FF4B-9AC6-B5297473F1A2}" type="presParOf" srcId="{47C1D7D4-70C5-E74B-B3BF-F328823902F8}" destId="{648B50F8-1E41-3C49-BE48-D7085766F000}" srcOrd="1" destOrd="0" presId="urn:microsoft.com/office/officeart/2005/8/layout/orgChart1"/>
    <dgm:cxn modelId="{32149A5C-3529-4648-9B56-581C69902370}" type="presParOf" srcId="{2A401A7C-E9C9-9C48-9871-2120F9919D33}" destId="{09F883FF-9FD3-1E45-8B0C-C253E186A879}" srcOrd="1" destOrd="0" presId="urn:microsoft.com/office/officeart/2005/8/layout/orgChart1"/>
    <dgm:cxn modelId="{85335799-1FE7-C147-B991-1566C854A7F4}" type="presParOf" srcId="{09F883FF-9FD3-1E45-8B0C-C253E186A879}" destId="{1381314C-072A-A548-8AC1-84785B2ABE4A}" srcOrd="0" destOrd="0" presId="urn:microsoft.com/office/officeart/2005/8/layout/orgChart1"/>
    <dgm:cxn modelId="{D0C35F67-E047-4845-ADC2-3C30E663DF91}" type="presParOf" srcId="{09F883FF-9FD3-1E45-8B0C-C253E186A879}" destId="{17C83274-DF19-1444-AC3D-DED0BBB9F350}" srcOrd="1" destOrd="0" presId="urn:microsoft.com/office/officeart/2005/8/layout/orgChart1"/>
    <dgm:cxn modelId="{EFCA2313-7D45-5340-933C-596E1A9F9A2F}" type="presParOf" srcId="{17C83274-DF19-1444-AC3D-DED0BBB9F350}" destId="{E8046930-E0D9-3E40-B8A2-F19C3CEF566E}" srcOrd="0" destOrd="0" presId="urn:microsoft.com/office/officeart/2005/8/layout/orgChart1"/>
    <dgm:cxn modelId="{E1E763A2-219D-AD46-8AA0-F6C6C2FC3F50}" type="presParOf" srcId="{E8046930-E0D9-3E40-B8A2-F19C3CEF566E}" destId="{C4EFAFFE-6C02-BD4D-96E3-F63F0E44B347}" srcOrd="0" destOrd="0" presId="urn:microsoft.com/office/officeart/2005/8/layout/orgChart1"/>
    <dgm:cxn modelId="{2ABA412A-9862-884F-AE2F-4A7BFB29E6E4}" type="presParOf" srcId="{E8046930-E0D9-3E40-B8A2-F19C3CEF566E}" destId="{5874696B-D3AF-5646-8D99-44C857F3072D}" srcOrd="1" destOrd="0" presId="urn:microsoft.com/office/officeart/2005/8/layout/orgChart1"/>
    <dgm:cxn modelId="{01D5104F-96FF-1B4F-820A-4B97105E39FB}" type="presParOf" srcId="{17C83274-DF19-1444-AC3D-DED0BBB9F350}" destId="{BCECD694-AB23-CE4C-A10F-EDA5214D0B7E}" srcOrd="1" destOrd="0" presId="urn:microsoft.com/office/officeart/2005/8/layout/orgChart1"/>
    <dgm:cxn modelId="{65E244F8-9676-0045-B034-1CC2A9F50780}" type="presParOf" srcId="{17C83274-DF19-1444-AC3D-DED0BBB9F350}" destId="{7A93052A-FB8E-7F4E-B094-E4B3039C4525}" srcOrd="2" destOrd="0" presId="urn:microsoft.com/office/officeart/2005/8/layout/orgChart1"/>
    <dgm:cxn modelId="{0BAAFF67-9921-D946-8F66-09D038E58195}" type="presParOf" srcId="{2A401A7C-E9C9-9C48-9871-2120F9919D33}" destId="{7F191AD4-D996-0648-AF56-E3D11E270052}" srcOrd="2" destOrd="0" presId="urn:microsoft.com/office/officeart/2005/8/layout/orgChart1"/>
    <dgm:cxn modelId="{3CFA0D9C-CB82-2743-BDBA-720FBFE0D62D}" type="presParOf" srcId="{CCB1C9A9-A631-F349-B639-61EB5A118E2F}" destId="{6D4FEC89-C857-3743-B71B-BE441109F953}" srcOrd="4" destOrd="0" presId="urn:microsoft.com/office/officeart/2005/8/layout/orgChart1"/>
    <dgm:cxn modelId="{B1DAB668-0256-334F-ADD1-F4FFEF02ADBE}" type="presParOf" srcId="{6D4FEC89-C857-3743-B71B-BE441109F953}" destId="{CB8C88FD-65ED-0D4A-AA74-820DA43F334E}" srcOrd="0" destOrd="0" presId="urn:microsoft.com/office/officeart/2005/8/layout/orgChart1"/>
    <dgm:cxn modelId="{D4A4C201-A22E-9F43-80B3-3B082E19AC9F}" type="presParOf" srcId="{CB8C88FD-65ED-0D4A-AA74-820DA43F334E}" destId="{3D36CFC4-93F4-994C-BCDA-AF001D07DFCC}" srcOrd="0" destOrd="0" presId="urn:microsoft.com/office/officeart/2005/8/layout/orgChart1"/>
    <dgm:cxn modelId="{F2F08171-639C-8147-AC3E-1253879F28B8}" type="presParOf" srcId="{CB8C88FD-65ED-0D4A-AA74-820DA43F334E}" destId="{18D0837C-C373-164B-9E81-42D93E62BA4A}" srcOrd="1" destOrd="0" presId="urn:microsoft.com/office/officeart/2005/8/layout/orgChart1"/>
    <dgm:cxn modelId="{DD6D7074-3DB7-C24E-B5EC-1E26EF5FB9C3}" type="presParOf" srcId="{6D4FEC89-C857-3743-B71B-BE441109F953}" destId="{D1C0F74B-9C88-EE47-9EB0-997296EE9837}" srcOrd="1" destOrd="0" presId="urn:microsoft.com/office/officeart/2005/8/layout/orgChart1"/>
    <dgm:cxn modelId="{94BF1A45-50EE-224B-B25B-7DF7546A4A8D}" type="presParOf" srcId="{6D4FEC89-C857-3743-B71B-BE441109F953}" destId="{37F6C83A-7130-AA48-A78F-AE5932A587C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8B69E746-AD13-0E43-AB47-896882BD344C}" type="doc">
      <dgm:prSet loTypeId="urn:microsoft.com/office/officeart/2005/8/layout/venn3" loCatId="cycle" qsTypeId="urn:microsoft.com/office/officeart/2005/8/quickstyle/simple1" qsCatId="simple" csTypeId="urn:microsoft.com/office/officeart/2005/8/colors/accent1_2" csCatId="accent1" phldr="1"/>
      <dgm:spPr/>
      <dgm:t>
        <a:bodyPr/>
        <a:lstStyle/>
        <a:p>
          <a:endParaRPr lang="en-US"/>
        </a:p>
      </dgm:t>
    </dgm:pt>
    <dgm:pt modelId="{30B16EE8-A888-E744-9755-D50EA48E0AB9}">
      <dgm:prSet/>
      <dgm:spPr/>
      <dgm:t>
        <a:bodyPr/>
        <a:lstStyle/>
        <a:p>
          <a:r>
            <a:rPr lang="en-US" dirty="0"/>
            <a:t>DEPARTMENT</a:t>
          </a:r>
        </a:p>
        <a:p>
          <a:r>
            <a:rPr lang="en-US" dirty="0"/>
            <a:t>*Chair  (&amp; Vice Chairs)   Administrator</a:t>
          </a:r>
        </a:p>
      </dgm:t>
    </dgm:pt>
    <dgm:pt modelId="{75926B58-EF0C-2142-8F52-90F5C69491C0}" type="parTrans" cxnId="{C875D8CF-BE72-A543-AB6B-DC290342CAA9}">
      <dgm:prSet/>
      <dgm:spPr/>
      <dgm:t>
        <a:bodyPr/>
        <a:lstStyle/>
        <a:p>
          <a:endParaRPr lang="en-US"/>
        </a:p>
      </dgm:t>
    </dgm:pt>
    <dgm:pt modelId="{3DBE5992-CBB7-0C49-8EDE-A6C3F9BF0538}" type="sibTrans" cxnId="{C875D8CF-BE72-A543-AB6B-DC290342CAA9}">
      <dgm:prSet/>
      <dgm:spPr/>
      <dgm:t>
        <a:bodyPr/>
        <a:lstStyle/>
        <a:p>
          <a:endParaRPr lang="en-US"/>
        </a:p>
      </dgm:t>
    </dgm:pt>
    <dgm:pt modelId="{E473B2E6-ED64-4C48-8459-1452A6E8EBFD}">
      <dgm:prSet/>
      <dgm:spPr/>
      <dgm:t>
        <a:bodyPr/>
        <a:lstStyle/>
        <a:p>
          <a:r>
            <a:rPr lang="en-US" dirty="0"/>
            <a:t>HOSPITAL C-Suite  (CEO, CFO, COO, CMO, CNO)</a:t>
          </a:r>
        </a:p>
        <a:p>
          <a:r>
            <a:rPr lang="en-US" dirty="0"/>
            <a:t>Associate Leads </a:t>
          </a:r>
        </a:p>
      </dgm:t>
    </dgm:pt>
    <dgm:pt modelId="{D4E560AB-E6AC-B546-B7FC-8712803B4CEA}" type="parTrans" cxnId="{C7605041-4C14-2B43-9D4E-52C2FB945C0D}">
      <dgm:prSet/>
      <dgm:spPr/>
      <dgm:t>
        <a:bodyPr/>
        <a:lstStyle/>
        <a:p>
          <a:endParaRPr lang="en-US"/>
        </a:p>
      </dgm:t>
    </dgm:pt>
    <dgm:pt modelId="{E73A64F7-E0D6-7E4D-8479-9644A31823C9}" type="sibTrans" cxnId="{C7605041-4C14-2B43-9D4E-52C2FB945C0D}">
      <dgm:prSet/>
      <dgm:spPr/>
      <dgm:t>
        <a:bodyPr/>
        <a:lstStyle/>
        <a:p>
          <a:endParaRPr lang="en-US"/>
        </a:p>
      </dgm:t>
    </dgm:pt>
    <dgm:pt modelId="{45424DC1-E5C1-2746-BD7A-CB085650DA86}">
      <dgm:prSet/>
      <dgm:spPr/>
      <dgm:t>
        <a:bodyPr/>
        <a:lstStyle/>
        <a:p>
          <a:r>
            <a:rPr lang="en-US" dirty="0"/>
            <a:t>DATA</a:t>
          </a:r>
        </a:p>
        <a:p>
          <a:r>
            <a:rPr lang="en-US" dirty="0"/>
            <a:t>IT </a:t>
          </a:r>
        </a:p>
        <a:p>
          <a:r>
            <a:rPr lang="en-US" dirty="0"/>
            <a:t>Reporting</a:t>
          </a:r>
        </a:p>
        <a:p>
          <a:r>
            <a:rPr lang="en-US" dirty="0"/>
            <a:t>Quality</a:t>
          </a:r>
        </a:p>
        <a:p>
          <a:r>
            <a:rPr lang="en-US" dirty="0"/>
            <a:t>Strategic Analytics</a:t>
          </a:r>
        </a:p>
        <a:p>
          <a:r>
            <a:rPr lang="en-US" dirty="0"/>
            <a:t>Department/Practice </a:t>
          </a:r>
        </a:p>
        <a:p>
          <a:endParaRPr lang="en-US" dirty="0"/>
        </a:p>
      </dgm:t>
    </dgm:pt>
    <dgm:pt modelId="{6725A4A9-8B93-094F-86DA-EF2DF65165F3}" type="parTrans" cxnId="{7EE9DB7E-9F6E-C546-A113-AE641FD051DC}">
      <dgm:prSet/>
      <dgm:spPr/>
      <dgm:t>
        <a:bodyPr/>
        <a:lstStyle/>
        <a:p>
          <a:endParaRPr lang="en-US"/>
        </a:p>
      </dgm:t>
    </dgm:pt>
    <dgm:pt modelId="{A3CCB61E-9512-A144-A45C-325459555E8D}" type="sibTrans" cxnId="{7EE9DB7E-9F6E-C546-A113-AE641FD051DC}">
      <dgm:prSet/>
      <dgm:spPr/>
      <dgm:t>
        <a:bodyPr/>
        <a:lstStyle/>
        <a:p>
          <a:endParaRPr lang="en-US"/>
        </a:p>
      </dgm:t>
    </dgm:pt>
    <dgm:pt modelId="{1627E86F-E583-4F4B-8552-E23416B4C0A3}">
      <dgm:prSet/>
      <dgm:spPr/>
      <dgm:t>
        <a:bodyPr/>
        <a:lstStyle/>
        <a:p>
          <a:r>
            <a:rPr lang="en-US" dirty="0"/>
            <a:t>CARE MANAGEMENT</a:t>
          </a:r>
        </a:p>
        <a:p>
          <a:r>
            <a:rPr lang="en-US" dirty="0"/>
            <a:t>SOCIAL WORK</a:t>
          </a:r>
        </a:p>
      </dgm:t>
    </dgm:pt>
    <dgm:pt modelId="{09D66B8E-54EC-4F4C-9E77-56CE94328AEE}" type="parTrans" cxnId="{8F7159D7-32E1-B744-BBAF-7CD4E333FCF4}">
      <dgm:prSet/>
      <dgm:spPr/>
      <dgm:t>
        <a:bodyPr/>
        <a:lstStyle/>
        <a:p>
          <a:endParaRPr lang="en-US"/>
        </a:p>
      </dgm:t>
    </dgm:pt>
    <dgm:pt modelId="{80A2ABB2-810A-7040-AEA6-F5F963CF70EA}" type="sibTrans" cxnId="{8F7159D7-32E1-B744-BBAF-7CD4E333FCF4}">
      <dgm:prSet/>
      <dgm:spPr/>
      <dgm:t>
        <a:bodyPr/>
        <a:lstStyle/>
        <a:p>
          <a:endParaRPr lang="en-US"/>
        </a:p>
      </dgm:t>
    </dgm:pt>
    <dgm:pt modelId="{8C4EFA5E-D61D-43BB-A0A5-BF8E068E0D54}">
      <dgm:prSet/>
      <dgm:spPr/>
      <dgm:t>
        <a:bodyPr/>
        <a:lstStyle/>
        <a:p>
          <a:r>
            <a:rPr lang="en-US" dirty="0"/>
            <a:t>NURSING</a:t>
          </a:r>
        </a:p>
      </dgm:t>
    </dgm:pt>
    <dgm:pt modelId="{17E1AF7E-A3E3-4531-9DE1-0263F23A80F8}" type="parTrans" cxnId="{7BEF8370-5DC5-44C8-856F-3D1D11B8CB0D}">
      <dgm:prSet/>
      <dgm:spPr/>
      <dgm:t>
        <a:bodyPr/>
        <a:lstStyle/>
        <a:p>
          <a:endParaRPr lang="en-US"/>
        </a:p>
      </dgm:t>
    </dgm:pt>
    <dgm:pt modelId="{6F3C3FAD-761C-4B20-B56C-5E6D97929A07}" type="sibTrans" cxnId="{7BEF8370-5DC5-44C8-856F-3D1D11B8CB0D}">
      <dgm:prSet/>
      <dgm:spPr/>
      <dgm:t>
        <a:bodyPr/>
        <a:lstStyle/>
        <a:p>
          <a:endParaRPr lang="en-US"/>
        </a:p>
      </dgm:t>
    </dgm:pt>
    <dgm:pt modelId="{6FB92D9C-2E41-2D4F-ABA4-82F0AE4A789F}" type="pres">
      <dgm:prSet presAssocID="{8B69E746-AD13-0E43-AB47-896882BD344C}" presName="Name0" presStyleCnt="0">
        <dgm:presLayoutVars>
          <dgm:dir/>
          <dgm:resizeHandles val="exact"/>
        </dgm:presLayoutVars>
      </dgm:prSet>
      <dgm:spPr/>
    </dgm:pt>
    <dgm:pt modelId="{236C6A83-6FC2-FA4F-9F36-CC5B04C13A5B}" type="pres">
      <dgm:prSet presAssocID="{30B16EE8-A888-E744-9755-D50EA48E0AB9}" presName="Name5" presStyleLbl="vennNode1" presStyleIdx="0" presStyleCnt="5" custLinFactX="-26103" custLinFactNeighborX="-100000" custLinFactNeighborY="1537">
        <dgm:presLayoutVars>
          <dgm:bulletEnabled val="1"/>
        </dgm:presLayoutVars>
      </dgm:prSet>
      <dgm:spPr/>
    </dgm:pt>
    <dgm:pt modelId="{73C1CC34-470F-6C49-B139-0E5EBE837F59}" type="pres">
      <dgm:prSet presAssocID="{3DBE5992-CBB7-0C49-8EDE-A6C3F9BF0538}" presName="space" presStyleCnt="0"/>
      <dgm:spPr/>
    </dgm:pt>
    <dgm:pt modelId="{75425BB3-8CC7-014A-9BDC-4A9B73E35821}" type="pres">
      <dgm:prSet presAssocID="{E473B2E6-ED64-4C48-8459-1452A6E8EBFD}" presName="Name5" presStyleLbl="vennNode1" presStyleIdx="1" presStyleCnt="5">
        <dgm:presLayoutVars>
          <dgm:bulletEnabled val="1"/>
        </dgm:presLayoutVars>
      </dgm:prSet>
      <dgm:spPr/>
    </dgm:pt>
    <dgm:pt modelId="{96F43C53-A9C6-1743-B56C-025F5509AFA7}" type="pres">
      <dgm:prSet presAssocID="{E73A64F7-E0D6-7E4D-8479-9644A31823C9}" presName="space" presStyleCnt="0"/>
      <dgm:spPr/>
    </dgm:pt>
    <dgm:pt modelId="{873558AF-0C6E-1148-AF99-010304351759}" type="pres">
      <dgm:prSet presAssocID="{45424DC1-E5C1-2746-BD7A-CB085650DA86}" presName="Name5" presStyleLbl="vennNode1" presStyleIdx="2" presStyleCnt="5">
        <dgm:presLayoutVars>
          <dgm:bulletEnabled val="1"/>
        </dgm:presLayoutVars>
      </dgm:prSet>
      <dgm:spPr/>
    </dgm:pt>
    <dgm:pt modelId="{D28FE7FB-EBD4-3046-ADC3-D80F66092FA3}" type="pres">
      <dgm:prSet presAssocID="{A3CCB61E-9512-A144-A45C-325459555E8D}" presName="space" presStyleCnt="0"/>
      <dgm:spPr/>
    </dgm:pt>
    <dgm:pt modelId="{872EF010-CAAF-514A-A7B7-C6DB1EEF3A17}" type="pres">
      <dgm:prSet presAssocID="{1627E86F-E583-4F4B-8552-E23416B4C0A3}" presName="Name5" presStyleLbl="vennNode1" presStyleIdx="3" presStyleCnt="5">
        <dgm:presLayoutVars>
          <dgm:bulletEnabled val="1"/>
        </dgm:presLayoutVars>
      </dgm:prSet>
      <dgm:spPr/>
    </dgm:pt>
    <dgm:pt modelId="{E01F4E14-02B5-4FF0-9D98-D49D54BFF952}" type="pres">
      <dgm:prSet presAssocID="{80A2ABB2-810A-7040-AEA6-F5F963CF70EA}" presName="space" presStyleCnt="0"/>
      <dgm:spPr/>
    </dgm:pt>
    <dgm:pt modelId="{14AB79E2-C8C4-4401-8183-F9FFC954BDBE}" type="pres">
      <dgm:prSet presAssocID="{8C4EFA5E-D61D-43BB-A0A5-BF8E068E0D54}" presName="Name5" presStyleLbl="vennNode1" presStyleIdx="4" presStyleCnt="5" custLinFactNeighborX="256" custLinFactNeighborY="-677">
        <dgm:presLayoutVars>
          <dgm:bulletEnabled val="1"/>
        </dgm:presLayoutVars>
      </dgm:prSet>
      <dgm:spPr/>
    </dgm:pt>
  </dgm:ptLst>
  <dgm:cxnLst>
    <dgm:cxn modelId="{5651172F-64A7-2B4F-86E8-BD6521C4124F}" type="presOf" srcId="{E473B2E6-ED64-4C48-8459-1452A6E8EBFD}" destId="{75425BB3-8CC7-014A-9BDC-4A9B73E35821}" srcOrd="0" destOrd="0" presId="urn:microsoft.com/office/officeart/2005/8/layout/venn3"/>
    <dgm:cxn modelId="{C7605041-4C14-2B43-9D4E-52C2FB945C0D}" srcId="{8B69E746-AD13-0E43-AB47-896882BD344C}" destId="{E473B2E6-ED64-4C48-8459-1452A6E8EBFD}" srcOrd="1" destOrd="0" parTransId="{D4E560AB-E6AC-B546-B7FC-8712803B4CEA}" sibTransId="{E73A64F7-E0D6-7E4D-8479-9644A31823C9}"/>
    <dgm:cxn modelId="{01A42D66-DA8C-8248-8C62-6B70E26258EC}" type="presOf" srcId="{8B69E746-AD13-0E43-AB47-896882BD344C}" destId="{6FB92D9C-2E41-2D4F-ABA4-82F0AE4A789F}" srcOrd="0" destOrd="0" presId="urn:microsoft.com/office/officeart/2005/8/layout/venn3"/>
    <dgm:cxn modelId="{A112996C-2411-8549-A334-9F2558D86661}" type="presOf" srcId="{30B16EE8-A888-E744-9755-D50EA48E0AB9}" destId="{236C6A83-6FC2-FA4F-9F36-CC5B04C13A5B}" srcOrd="0" destOrd="0" presId="urn:microsoft.com/office/officeart/2005/8/layout/venn3"/>
    <dgm:cxn modelId="{7BEF8370-5DC5-44C8-856F-3D1D11B8CB0D}" srcId="{8B69E746-AD13-0E43-AB47-896882BD344C}" destId="{8C4EFA5E-D61D-43BB-A0A5-BF8E068E0D54}" srcOrd="4" destOrd="0" parTransId="{17E1AF7E-A3E3-4531-9DE1-0263F23A80F8}" sibTransId="{6F3C3FAD-761C-4B20-B56C-5E6D97929A07}"/>
    <dgm:cxn modelId="{7EE9DB7E-9F6E-C546-A113-AE641FD051DC}" srcId="{8B69E746-AD13-0E43-AB47-896882BD344C}" destId="{45424DC1-E5C1-2746-BD7A-CB085650DA86}" srcOrd="2" destOrd="0" parTransId="{6725A4A9-8B93-094F-86DA-EF2DF65165F3}" sibTransId="{A3CCB61E-9512-A144-A45C-325459555E8D}"/>
    <dgm:cxn modelId="{9DF4A798-1AE9-4436-BF1F-137D3FAAB72F}" type="presOf" srcId="{8C4EFA5E-D61D-43BB-A0A5-BF8E068E0D54}" destId="{14AB79E2-C8C4-4401-8183-F9FFC954BDBE}" srcOrd="0" destOrd="0" presId="urn:microsoft.com/office/officeart/2005/8/layout/venn3"/>
    <dgm:cxn modelId="{4DBB7FAC-D36F-0148-B13B-7F8752024837}" type="presOf" srcId="{45424DC1-E5C1-2746-BD7A-CB085650DA86}" destId="{873558AF-0C6E-1148-AF99-010304351759}" srcOrd="0" destOrd="0" presId="urn:microsoft.com/office/officeart/2005/8/layout/venn3"/>
    <dgm:cxn modelId="{4CC963AE-9DCE-6547-A90C-95D767147B28}" type="presOf" srcId="{1627E86F-E583-4F4B-8552-E23416B4C0A3}" destId="{872EF010-CAAF-514A-A7B7-C6DB1EEF3A17}" srcOrd="0" destOrd="0" presId="urn:microsoft.com/office/officeart/2005/8/layout/venn3"/>
    <dgm:cxn modelId="{C875D8CF-BE72-A543-AB6B-DC290342CAA9}" srcId="{8B69E746-AD13-0E43-AB47-896882BD344C}" destId="{30B16EE8-A888-E744-9755-D50EA48E0AB9}" srcOrd="0" destOrd="0" parTransId="{75926B58-EF0C-2142-8F52-90F5C69491C0}" sibTransId="{3DBE5992-CBB7-0C49-8EDE-A6C3F9BF0538}"/>
    <dgm:cxn modelId="{8F7159D7-32E1-B744-BBAF-7CD4E333FCF4}" srcId="{8B69E746-AD13-0E43-AB47-896882BD344C}" destId="{1627E86F-E583-4F4B-8552-E23416B4C0A3}" srcOrd="3" destOrd="0" parTransId="{09D66B8E-54EC-4F4C-9E77-56CE94328AEE}" sibTransId="{80A2ABB2-810A-7040-AEA6-F5F963CF70EA}"/>
    <dgm:cxn modelId="{59B7F160-DAC7-A543-B4A4-0FD5C6D72A74}" type="presParOf" srcId="{6FB92D9C-2E41-2D4F-ABA4-82F0AE4A789F}" destId="{236C6A83-6FC2-FA4F-9F36-CC5B04C13A5B}" srcOrd="0" destOrd="0" presId="urn:microsoft.com/office/officeart/2005/8/layout/venn3"/>
    <dgm:cxn modelId="{26E697FA-087F-BD41-A4E2-025BD9EAAA2A}" type="presParOf" srcId="{6FB92D9C-2E41-2D4F-ABA4-82F0AE4A789F}" destId="{73C1CC34-470F-6C49-B139-0E5EBE837F59}" srcOrd="1" destOrd="0" presId="urn:microsoft.com/office/officeart/2005/8/layout/venn3"/>
    <dgm:cxn modelId="{F49D9F50-A2C3-6143-A43D-8768B3ABEBDD}" type="presParOf" srcId="{6FB92D9C-2E41-2D4F-ABA4-82F0AE4A789F}" destId="{75425BB3-8CC7-014A-9BDC-4A9B73E35821}" srcOrd="2" destOrd="0" presId="urn:microsoft.com/office/officeart/2005/8/layout/venn3"/>
    <dgm:cxn modelId="{50ED6964-9802-8B49-A83F-35AA8F6E9FB2}" type="presParOf" srcId="{6FB92D9C-2E41-2D4F-ABA4-82F0AE4A789F}" destId="{96F43C53-A9C6-1743-B56C-025F5509AFA7}" srcOrd="3" destOrd="0" presId="urn:microsoft.com/office/officeart/2005/8/layout/venn3"/>
    <dgm:cxn modelId="{D903D1E0-D687-8043-B2C6-53AA125FB16E}" type="presParOf" srcId="{6FB92D9C-2E41-2D4F-ABA4-82F0AE4A789F}" destId="{873558AF-0C6E-1148-AF99-010304351759}" srcOrd="4" destOrd="0" presId="urn:microsoft.com/office/officeart/2005/8/layout/venn3"/>
    <dgm:cxn modelId="{1C375431-A58D-1846-92A7-DE17F0D2B5A8}" type="presParOf" srcId="{6FB92D9C-2E41-2D4F-ABA4-82F0AE4A789F}" destId="{D28FE7FB-EBD4-3046-ADC3-D80F66092FA3}" srcOrd="5" destOrd="0" presId="urn:microsoft.com/office/officeart/2005/8/layout/venn3"/>
    <dgm:cxn modelId="{813D1E3A-F8EB-5A41-8220-8B7AC82ACBEF}" type="presParOf" srcId="{6FB92D9C-2E41-2D4F-ABA4-82F0AE4A789F}" destId="{872EF010-CAAF-514A-A7B7-C6DB1EEF3A17}" srcOrd="6" destOrd="0" presId="urn:microsoft.com/office/officeart/2005/8/layout/venn3"/>
    <dgm:cxn modelId="{CCBDF5F6-A23F-49F4-AD41-8974EDB9C8F3}" type="presParOf" srcId="{6FB92D9C-2E41-2D4F-ABA4-82F0AE4A789F}" destId="{E01F4E14-02B5-4FF0-9D98-D49D54BFF952}" srcOrd="7" destOrd="0" presId="urn:microsoft.com/office/officeart/2005/8/layout/venn3"/>
    <dgm:cxn modelId="{CA9AA22E-5B95-4A34-B894-4A91E8175074}" type="presParOf" srcId="{6FB92D9C-2E41-2D4F-ABA4-82F0AE4A789F}" destId="{14AB79E2-C8C4-4401-8183-F9FFC954BDBE}" srcOrd="8" destOrd="0" presId="urn:microsoft.com/office/officeart/2005/8/layout/ven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C158F8FA-2EC2-4CA0-BADA-05F54D40664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AC1D8694-A33F-4E7E-9802-B654B6FCAE2E}">
      <dgm:prSet/>
      <dgm:spPr/>
      <dgm:t>
        <a:bodyPr/>
        <a:lstStyle/>
        <a:p>
          <a:r>
            <a:rPr lang="en-US"/>
            <a:t>Whose support is needed?</a:t>
          </a:r>
        </a:p>
      </dgm:t>
    </dgm:pt>
    <dgm:pt modelId="{BB602DEA-ABA9-4719-A371-1295A85999E5}" type="parTrans" cxnId="{C4714F3D-EEF6-41FE-94FC-39C1EA042E3A}">
      <dgm:prSet/>
      <dgm:spPr/>
      <dgm:t>
        <a:bodyPr/>
        <a:lstStyle/>
        <a:p>
          <a:endParaRPr lang="en-US"/>
        </a:p>
      </dgm:t>
    </dgm:pt>
    <dgm:pt modelId="{A4C172AA-6E5A-4E82-BD8B-E810813674A7}" type="sibTrans" cxnId="{C4714F3D-EEF6-41FE-94FC-39C1EA042E3A}">
      <dgm:prSet/>
      <dgm:spPr/>
      <dgm:t>
        <a:bodyPr/>
        <a:lstStyle/>
        <a:p>
          <a:endParaRPr lang="en-US"/>
        </a:p>
      </dgm:t>
    </dgm:pt>
    <dgm:pt modelId="{F718ECBE-169E-4FCE-83F9-94AE7A6C9B0D}">
      <dgm:prSet/>
      <dgm:spPr/>
      <dgm:t>
        <a:bodyPr/>
        <a:lstStyle/>
        <a:p>
          <a:r>
            <a:rPr lang="en-US"/>
            <a:t>Chair, CEO, CFO, Committee?</a:t>
          </a:r>
        </a:p>
      </dgm:t>
    </dgm:pt>
    <dgm:pt modelId="{5EA8AE81-5124-4E99-9165-73F3A0059EF9}" type="parTrans" cxnId="{F495B603-552D-48E4-AF13-8FA8C28E5624}">
      <dgm:prSet/>
      <dgm:spPr/>
      <dgm:t>
        <a:bodyPr/>
        <a:lstStyle/>
        <a:p>
          <a:endParaRPr lang="en-US"/>
        </a:p>
      </dgm:t>
    </dgm:pt>
    <dgm:pt modelId="{B22200EA-71D6-4866-9D34-0BB6D891F763}" type="sibTrans" cxnId="{F495B603-552D-48E4-AF13-8FA8C28E5624}">
      <dgm:prSet/>
      <dgm:spPr/>
      <dgm:t>
        <a:bodyPr/>
        <a:lstStyle/>
        <a:p>
          <a:endParaRPr lang="en-US"/>
        </a:p>
      </dgm:t>
    </dgm:pt>
    <dgm:pt modelId="{DBF16FD7-6673-43EC-A969-1733B413C780}">
      <dgm:prSet/>
      <dgm:spPr/>
      <dgm:t>
        <a:bodyPr/>
        <a:lstStyle/>
        <a:p>
          <a:r>
            <a:rPr lang="en-US"/>
            <a:t>Who Pays for the Line?</a:t>
          </a:r>
        </a:p>
      </dgm:t>
    </dgm:pt>
    <dgm:pt modelId="{80AC2814-8556-4F7A-9C41-0A46C135B81D}" type="parTrans" cxnId="{AECF9B65-8967-402B-A715-FC56600204A2}">
      <dgm:prSet/>
      <dgm:spPr/>
      <dgm:t>
        <a:bodyPr/>
        <a:lstStyle/>
        <a:p>
          <a:endParaRPr lang="en-US"/>
        </a:p>
      </dgm:t>
    </dgm:pt>
    <dgm:pt modelId="{AA3F0FAD-AD42-4DC5-8A8B-D2C30990C62E}" type="sibTrans" cxnId="{AECF9B65-8967-402B-A715-FC56600204A2}">
      <dgm:prSet/>
      <dgm:spPr/>
      <dgm:t>
        <a:bodyPr/>
        <a:lstStyle/>
        <a:p>
          <a:endParaRPr lang="en-US"/>
        </a:p>
      </dgm:t>
    </dgm:pt>
    <dgm:pt modelId="{E92174D4-531B-4256-B751-6CD8E58EB393}">
      <dgm:prSet/>
      <dgm:spPr/>
      <dgm:t>
        <a:bodyPr/>
        <a:lstStyle/>
        <a:p>
          <a:r>
            <a:rPr lang="en-US" dirty="0"/>
            <a:t>Department vs Hospital Hire?</a:t>
          </a:r>
        </a:p>
      </dgm:t>
    </dgm:pt>
    <dgm:pt modelId="{DF25EC4A-C720-4EB4-9EF1-6ACECD216C04}" type="parTrans" cxnId="{9FB7AA52-CD93-41FA-A073-F2B2F19A097B}">
      <dgm:prSet/>
      <dgm:spPr/>
      <dgm:t>
        <a:bodyPr/>
        <a:lstStyle/>
        <a:p>
          <a:endParaRPr lang="en-US"/>
        </a:p>
      </dgm:t>
    </dgm:pt>
    <dgm:pt modelId="{9ADAA682-4589-42FF-95B8-8A79352F11DE}" type="sibTrans" cxnId="{9FB7AA52-CD93-41FA-A073-F2B2F19A097B}">
      <dgm:prSet/>
      <dgm:spPr/>
      <dgm:t>
        <a:bodyPr/>
        <a:lstStyle/>
        <a:p>
          <a:endParaRPr lang="en-US"/>
        </a:p>
      </dgm:t>
    </dgm:pt>
    <dgm:pt modelId="{BBB431E2-D4B4-4410-BE42-79AF1000EA62}" type="pres">
      <dgm:prSet presAssocID="{C158F8FA-2EC2-4CA0-BADA-05F54D40664F}" presName="linear" presStyleCnt="0">
        <dgm:presLayoutVars>
          <dgm:animLvl val="lvl"/>
          <dgm:resizeHandles val="exact"/>
        </dgm:presLayoutVars>
      </dgm:prSet>
      <dgm:spPr/>
    </dgm:pt>
    <dgm:pt modelId="{BD304C47-A76D-4E1F-BC23-8B73E9D058B2}" type="pres">
      <dgm:prSet presAssocID="{AC1D8694-A33F-4E7E-9802-B654B6FCAE2E}" presName="parentText" presStyleLbl="node1" presStyleIdx="0" presStyleCnt="2">
        <dgm:presLayoutVars>
          <dgm:chMax val="0"/>
          <dgm:bulletEnabled val="1"/>
        </dgm:presLayoutVars>
      </dgm:prSet>
      <dgm:spPr/>
    </dgm:pt>
    <dgm:pt modelId="{DF8066A6-3282-42AD-AEF1-9D424A5345A5}" type="pres">
      <dgm:prSet presAssocID="{AC1D8694-A33F-4E7E-9802-B654B6FCAE2E}" presName="childText" presStyleLbl="revTx" presStyleIdx="0" presStyleCnt="2">
        <dgm:presLayoutVars>
          <dgm:bulletEnabled val="1"/>
        </dgm:presLayoutVars>
      </dgm:prSet>
      <dgm:spPr/>
    </dgm:pt>
    <dgm:pt modelId="{758BB42F-EF7D-400E-BB02-6163A25ED773}" type="pres">
      <dgm:prSet presAssocID="{DBF16FD7-6673-43EC-A969-1733B413C780}" presName="parentText" presStyleLbl="node1" presStyleIdx="1" presStyleCnt="2">
        <dgm:presLayoutVars>
          <dgm:chMax val="0"/>
          <dgm:bulletEnabled val="1"/>
        </dgm:presLayoutVars>
      </dgm:prSet>
      <dgm:spPr/>
    </dgm:pt>
    <dgm:pt modelId="{1B5880B8-F0C9-4D3C-AF98-AAC3BB46E0F4}" type="pres">
      <dgm:prSet presAssocID="{DBF16FD7-6673-43EC-A969-1733B413C780}" presName="childText" presStyleLbl="revTx" presStyleIdx="1" presStyleCnt="2">
        <dgm:presLayoutVars>
          <dgm:bulletEnabled val="1"/>
        </dgm:presLayoutVars>
      </dgm:prSet>
      <dgm:spPr/>
    </dgm:pt>
  </dgm:ptLst>
  <dgm:cxnLst>
    <dgm:cxn modelId="{F495B603-552D-48E4-AF13-8FA8C28E5624}" srcId="{AC1D8694-A33F-4E7E-9802-B654B6FCAE2E}" destId="{F718ECBE-169E-4FCE-83F9-94AE7A6C9B0D}" srcOrd="0" destOrd="0" parTransId="{5EA8AE81-5124-4E99-9165-73F3A0059EF9}" sibTransId="{B22200EA-71D6-4866-9D34-0BB6D891F763}"/>
    <dgm:cxn modelId="{354ABD0A-7D89-4D46-ACD1-C58B10526962}" type="presOf" srcId="{DBF16FD7-6673-43EC-A969-1733B413C780}" destId="{758BB42F-EF7D-400E-BB02-6163A25ED773}" srcOrd="0" destOrd="0" presId="urn:microsoft.com/office/officeart/2005/8/layout/vList2"/>
    <dgm:cxn modelId="{1B522736-C2F7-4BED-A9B7-EDE24EDFD6ED}" type="presOf" srcId="{F718ECBE-169E-4FCE-83F9-94AE7A6C9B0D}" destId="{DF8066A6-3282-42AD-AEF1-9D424A5345A5}" srcOrd="0" destOrd="0" presId="urn:microsoft.com/office/officeart/2005/8/layout/vList2"/>
    <dgm:cxn modelId="{C4714F3D-EEF6-41FE-94FC-39C1EA042E3A}" srcId="{C158F8FA-2EC2-4CA0-BADA-05F54D40664F}" destId="{AC1D8694-A33F-4E7E-9802-B654B6FCAE2E}" srcOrd="0" destOrd="0" parTransId="{BB602DEA-ABA9-4719-A371-1295A85999E5}" sibTransId="{A4C172AA-6E5A-4E82-BD8B-E810813674A7}"/>
    <dgm:cxn modelId="{AECF9B65-8967-402B-A715-FC56600204A2}" srcId="{C158F8FA-2EC2-4CA0-BADA-05F54D40664F}" destId="{DBF16FD7-6673-43EC-A969-1733B413C780}" srcOrd="1" destOrd="0" parTransId="{80AC2814-8556-4F7A-9C41-0A46C135B81D}" sibTransId="{AA3F0FAD-AD42-4DC5-8A8B-D2C30990C62E}"/>
    <dgm:cxn modelId="{9FB7AA52-CD93-41FA-A073-F2B2F19A097B}" srcId="{DBF16FD7-6673-43EC-A969-1733B413C780}" destId="{E92174D4-531B-4256-B751-6CD8E58EB393}" srcOrd="0" destOrd="0" parTransId="{DF25EC4A-C720-4EB4-9EF1-6ACECD216C04}" sibTransId="{9ADAA682-4589-42FF-95B8-8A79352F11DE}"/>
    <dgm:cxn modelId="{C3AA3EB1-5AC6-448D-ABD2-A1AD22256079}" type="presOf" srcId="{E92174D4-531B-4256-B751-6CD8E58EB393}" destId="{1B5880B8-F0C9-4D3C-AF98-AAC3BB46E0F4}" srcOrd="0" destOrd="0" presId="urn:microsoft.com/office/officeart/2005/8/layout/vList2"/>
    <dgm:cxn modelId="{A3F1EEC9-F09D-4D03-8613-CAE0B3A25598}" type="presOf" srcId="{AC1D8694-A33F-4E7E-9802-B654B6FCAE2E}" destId="{BD304C47-A76D-4E1F-BC23-8B73E9D058B2}" srcOrd="0" destOrd="0" presId="urn:microsoft.com/office/officeart/2005/8/layout/vList2"/>
    <dgm:cxn modelId="{5BD151EC-8A19-4097-ACB2-8A62EE49A43C}" type="presOf" srcId="{C158F8FA-2EC2-4CA0-BADA-05F54D40664F}" destId="{BBB431E2-D4B4-4410-BE42-79AF1000EA62}" srcOrd="0" destOrd="0" presId="urn:microsoft.com/office/officeart/2005/8/layout/vList2"/>
    <dgm:cxn modelId="{456A3AA9-A1F2-46A9-9063-53AC903AF23D}" type="presParOf" srcId="{BBB431E2-D4B4-4410-BE42-79AF1000EA62}" destId="{BD304C47-A76D-4E1F-BC23-8B73E9D058B2}" srcOrd="0" destOrd="0" presId="urn:microsoft.com/office/officeart/2005/8/layout/vList2"/>
    <dgm:cxn modelId="{786570B5-26C4-4C5E-9636-2D49F015D915}" type="presParOf" srcId="{BBB431E2-D4B4-4410-BE42-79AF1000EA62}" destId="{DF8066A6-3282-42AD-AEF1-9D424A5345A5}" srcOrd="1" destOrd="0" presId="urn:microsoft.com/office/officeart/2005/8/layout/vList2"/>
    <dgm:cxn modelId="{91027267-C47F-42C9-9C7D-ED278E35A8E9}" type="presParOf" srcId="{BBB431E2-D4B4-4410-BE42-79AF1000EA62}" destId="{758BB42F-EF7D-400E-BB02-6163A25ED773}" srcOrd="2" destOrd="0" presId="urn:microsoft.com/office/officeart/2005/8/layout/vList2"/>
    <dgm:cxn modelId="{0FDB879C-A04F-46CA-B314-BBA4BBA83966}" type="presParOf" srcId="{BBB431E2-D4B4-4410-BE42-79AF1000EA62}" destId="{1B5880B8-F0C9-4D3C-AF98-AAC3BB46E0F4}"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E3E4A42-3CDF-4F4F-96A0-4978583A0A79}"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927CDB3-5079-4EA7-B55B-E1F1D9C8ED6B}">
      <dgm:prSet/>
      <dgm:spPr/>
      <dgm:t>
        <a:bodyPr/>
        <a:lstStyle/>
        <a:p>
          <a:r>
            <a:rPr lang="en-US" dirty="0"/>
            <a:t>Institutional &amp; Department Strategic Plans </a:t>
          </a:r>
        </a:p>
      </dgm:t>
    </dgm:pt>
    <dgm:pt modelId="{605A1EC2-5752-40B3-BFDB-2DAF97B650A7}" type="parTrans" cxnId="{7044407F-0438-4364-92D0-87B120CBE184}">
      <dgm:prSet/>
      <dgm:spPr/>
      <dgm:t>
        <a:bodyPr/>
        <a:lstStyle/>
        <a:p>
          <a:endParaRPr lang="en-US"/>
        </a:p>
      </dgm:t>
    </dgm:pt>
    <dgm:pt modelId="{940908E2-9861-4930-A30E-0AE898074E35}" type="sibTrans" cxnId="{7044407F-0438-4364-92D0-87B120CBE184}">
      <dgm:prSet/>
      <dgm:spPr/>
      <dgm:t>
        <a:bodyPr/>
        <a:lstStyle/>
        <a:p>
          <a:endParaRPr lang="en-US"/>
        </a:p>
      </dgm:t>
    </dgm:pt>
    <dgm:pt modelId="{D568A421-C926-4797-BD83-83858E1F9BA0}">
      <dgm:prSet/>
      <dgm:spPr/>
      <dgm:t>
        <a:bodyPr/>
        <a:lstStyle/>
        <a:p>
          <a:r>
            <a:rPr lang="en-US" dirty="0"/>
            <a:t>Financial – Cost and ROI</a:t>
          </a:r>
        </a:p>
      </dgm:t>
    </dgm:pt>
    <dgm:pt modelId="{559AB67A-9CF7-4D7C-9D9B-F64026327438}" type="parTrans" cxnId="{EF7A029B-23F8-47D5-814E-BC4579E6D7C2}">
      <dgm:prSet/>
      <dgm:spPr/>
      <dgm:t>
        <a:bodyPr/>
        <a:lstStyle/>
        <a:p>
          <a:endParaRPr lang="en-US"/>
        </a:p>
      </dgm:t>
    </dgm:pt>
    <dgm:pt modelId="{D4789ECB-E64E-4C87-AC8F-8EE02C7473A2}" type="sibTrans" cxnId="{EF7A029B-23F8-47D5-814E-BC4579E6D7C2}">
      <dgm:prSet/>
      <dgm:spPr/>
      <dgm:t>
        <a:bodyPr/>
        <a:lstStyle/>
        <a:p>
          <a:endParaRPr lang="en-US"/>
        </a:p>
      </dgm:t>
    </dgm:pt>
    <dgm:pt modelId="{C916BA3A-DF16-4E94-B83B-DFF67920E097}">
      <dgm:prSet/>
      <dgm:spPr/>
      <dgm:t>
        <a:bodyPr/>
        <a:lstStyle/>
        <a:p>
          <a:r>
            <a:rPr lang="en-US" dirty="0"/>
            <a:t>External Pressures/Regulatory</a:t>
          </a:r>
        </a:p>
      </dgm:t>
    </dgm:pt>
    <dgm:pt modelId="{DF39813B-917D-42A0-927D-848FCBCBB40E}" type="parTrans" cxnId="{88158134-6B5E-4C60-B3DD-AFD97ACCE495}">
      <dgm:prSet/>
      <dgm:spPr/>
      <dgm:t>
        <a:bodyPr/>
        <a:lstStyle/>
        <a:p>
          <a:endParaRPr lang="en-US"/>
        </a:p>
      </dgm:t>
    </dgm:pt>
    <dgm:pt modelId="{BC2992B4-2B7A-4A52-95D7-2BAFBA98E73E}" type="sibTrans" cxnId="{88158134-6B5E-4C60-B3DD-AFD97ACCE495}">
      <dgm:prSet/>
      <dgm:spPr/>
      <dgm:t>
        <a:bodyPr/>
        <a:lstStyle/>
        <a:p>
          <a:endParaRPr lang="en-US"/>
        </a:p>
      </dgm:t>
    </dgm:pt>
    <dgm:pt modelId="{80515026-ADD9-4199-92AF-2A265C3F84E2}">
      <dgm:prSet/>
      <dgm:spPr/>
      <dgm:t>
        <a:bodyPr/>
        <a:lstStyle/>
        <a:p>
          <a:r>
            <a:rPr lang="en-US" dirty="0"/>
            <a:t>Internal Pressures &amp; Political Climate</a:t>
          </a:r>
        </a:p>
      </dgm:t>
    </dgm:pt>
    <dgm:pt modelId="{CCD84617-2398-499D-BD51-7FAC4DBC2D41}" type="parTrans" cxnId="{0161A6E2-F05E-4B7E-8DEF-CA3C34533A23}">
      <dgm:prSet/>
      <dgm:spPr/>
      <dgm:t>
        <a:bodyPr/>
        <a:lstStyle/>
        <a:p>
          <a:endParaRPr lang="en-US"/>
        </a:p>
      </dgm:t>
    </dgm:pt>
    <dgm:pt modelId="{69145B3D-9E24-4438-9773-D366A03569C8}" type="sibTrans" cxnId="{0161A6E2-F05E-4B7E-8DEF-CA3C34533A23}">
      <dgm:prSet/>
      <dgm:spPr/>
      <dgm:t>
        <a:bodyPr/>
        <a:lstStyle/>
        <a:p>
          <a:endParaRPr lang="en-US"/>
        </a:p>
      </dgm:t>
    </dgm:pt>
    <dgm:pt modelId="{F91B44FE-981D-487E-B858-6F6E865AFFB9}">
      <dgm:prSet/>
      <dgm:spPr/>
      <dgm:t>
        <a:bodyPr/>
        <a:lstStyle/>
        <a:p>
          <a:r>
            <a:rPr lang="en-US" dirty="0"/>
            <a:t>Timing of Ask, Squeaky Wheel, Patience</a:t>
          </a:r>
        </a:p>
      </dgm:t>
    </dgm:pt>
    <dgm:pt modelId="{8D04EE3E-43BD-44E9-AA02-532416329F92}" type="parTrans" cxnId="{3E9823EA-994A-4325-A2D8-C76AFD29AEFB}">
      <dgm:prSet/>
      <dgm:spPr/>
      <dgm:t>
        <a:bodyPr/>
        <a:lstStyle/>
        <a:p>
          <a:endParaRPr lang="en-US"/>
        </a:p>
      </dgm:t>
    </dgm:pt>
    <dgm:pt modelId="{B8631FC2-93F5-4C7F-84F2-D4DF1C65ECB2}" type="sibTrans" cxnId="{3E9823EA-994A-4325-A2D8-C76AFD29AEFB}">
      <dgm:prSet/>
      <dgm:spPr/>
      <dgm:t>
        <a:bodyPr/>
        <a:lstStyle/>
        <a:p>
          <a:endParaRPr lang="en-US"/>
        </a:p>
      </dgm:t>
    </dgm:pt>
    <dgm:pt modelId="{28E6E994-FAC4-4142-B474-7ECAE10357EE}" type="pres">
      <dgm:prSet presAssocID="{DE3E4A42-3CDF-4F4F-96A0-4978583A0A79}" presName="linear" presStyleCnt="0">
        <dgm:presLayoutVars>
          <dgm:animLvl val="lvl"/>
          <dgm:resizeHandles val="exact"/>
        </dgm:presLayoutVars>
      </dgm:prSet>
      <dgm:spPr/>
    </dgm:pt>
    <dgm:pt modelId="{0734F7DB-DFBB-4A64-A0CA-0C2D09119159}" type="pres">
      <dgm:prSet presAssocID="{8927CDB3-5079-4EA7-B55B-E1F1D9C8ED6B}" presName="parentText" presStyleLbl="node1" presStyleIdx="0" presStyleCnt="5">
        <dgm:presLayoutVars>
          <dgm:chMax val="0"/>
          <dgm:bulletEnabled val="1"/>
        </dgm:presLayoutVars>
      </dgm:prSet>
      <dgm:spPr/>
    </dgm:pt>
    <dgm:pt modelId="{6ADC9111-3FBB-4F7B-95DF-E91DC83B8CEE}" type="pres">
      <dgm:prSet presAssocID="{940908E2-9861-4930-A30E-0AE898074E35}" presName="spacer" presStyleCnt="0"/>
      <dgm:spPr/>
    </dgm:pt>
    <dgm:pt modelId="{1C194C0F-4B4E-494A-B4D3-5C33C35E4E33}" type="pres">
      <dgm:prSet presAssocID="{D568A421-C926-4797-BD83-83858E1F9BA0}" presName="parentText" presStyleLbl="node1" presStyleIdx="1" presStyleCnt="5">
        <dgm:presLayoutVars>
          <dgm:chMax val="0"/>
          <dgm:bulletEnabled val="1"/>
        </dgm:presLayoutVars>
      </dgm:prSet>
      <dgm:spPr/>
    </dgm:pt>
    <dgm:pt modelId="{71F0A943-1CC5-4AE5-8F49-3B7033E5D430}" type="pres">
      <dgm:prSet presAssocID="{D4789ECB-E64E-4C87-AC8F-8EE02C7473A2}" presName="spacer" presStyleCnt="0"/>
      <dgm:spPr/>
    </dgm:pt>
    <dgm:pt modelId="{59716A89-F259-4659-9425-F78C224DF774}" type="pres">
      <dgm:prSet presAssocID="{C916BA3A-DF16-4E94-B83B-DFF67920E097}" presName="parentText" presStyleLbl="node1" presStyleIdx="2" presStyleCnt="5">
        <dgm:presLayoutVars>
          <dgm:chMax val="0"/>
          <dgm:bulletEnabled val="1"/>
        </dgm:presLayoutVars>
      </dgm:prSet>
      <dgm:spPr/>
    </dgm:pt>
    <dgm:pt modelId="{1AEB286F-DFD1-4AF0-B8B5-FCFDC4692F18}" type="pres">
      <dgm:prSet presAssocID="{BC2992B4-2B7A-4A52-95D7-2BAFBA98E73E}" presName="spacer" presStyleCnt="0"/>
      <dgm:spPr/>
    </dgm:pt>
    <dgm:pt modelId="{4BE88877-1D9C-4419-A7CC-44EED84593D1}" type="pres">
      <dgm:prSet presAssocID="{80515026-ADD9-4199-92AF-2A265C3F84E2}" presName="parentText" presStyleLbl="node1" presStyleIdx="3" presStyleCnt="5">
        <dgm:presLayoutVars>
          <dgm:chMax val="0"/>
          <dgm:bulletEnabled val="1"/>
        </dgm:presLayoutVars>
      </dgm:prSet>
      <dgm:spPr/>
    </dgm:pt>
    <dgm:pt modelId="{BF97ACE0-A504-43C3-8B43-3AFB06B2C483}" type="pres">
      <dgm:prSet presAssocID="{69145B3D-9E24-4438-9773-D366A03569C8}" presName="spacer" presStyleCnt="0"/>
      <dgm:spPr/>
    </dgm:pt>
    <dgm:pt modelId="{67864138-AE0C-49AA-898C-5B425033879C}" type="pres">
      <dgm:prSet presAssocID="{F91B44FE-981D-487E-B858-6F6E865AFFB9}" presName="parentText" presStyleLbl="node1" presStyleIdx="4" presStyleCnt="5">
        <dgm:presLayoutVars>
          <dgm:chMax val="0"/>
          <dgm:bulletEnabled val="1"/>
        </dgm:presLayoutVars>
      </dgm:prSet>
      <dgm:spPr/>
    </dgm:pt>
  </dgm:ptLst>
  <dgm:cxnLst>
    <dgm:cxn modelId="{D813CF2A-1E4D-4288-962A-57AC4D0E1302}" type="presOf" srcId="{F91B44FE-981D-487E-B858-6F6E865AFFB9}" destId="{67864138-AE0C-49AA-898C-5B425033879C}" srcOrd="0" destOrd="0" presId="urn:microsoft.com/office/officeart/2005/8/layout/vList2"/>
    <dgm:cxn modelId="{88158134-6B5E-4C60-B3DD-AFD97ACCE495}" srcId="{DE3E4A42-3CDF-4F4F-96A0-4978583A0A79}" destId="{C916BA3A-DF16-4E94-B83B-DFF67920E097}" srcOrd="2" destOrd="0" parTransId="{DF39813B-917D-42A0-927D-848FCBCBB40E}" sibTransId="{BC2992B4-2B7A-4A52-95D7-2BAFBA98E73E}"/>
    <dgm:cxn modelId="{0B61D366-08D7-42F7-BE1D-F71D3CE34A61}" type="presOf" srcId="{8927CDB3-5079-4EA7-B55B-E1F1D9C8ED6B}" destId="{0734F7DB-DFBB-4A64-A0CA-0C2D09119159}" srcOrd="0" destOrd="0" presId="urn:microsoft.com/office/officeart/2005/8/layout/vList2"/>
    <dgm:cxn modelId="{7044407F-0438-4364-92D0-87B120CBE184}" srcId="{DE3E4A42-3CDF-4F4F-96A0-4978583A0A79}" destId="{8927CDB3-5079-4EA7-B55B-E1F1D9C8ED6B}" srcOrd="0" destOrd="0" parTransId="{605A1EC2-5752-40B3-BFDB-2DAF97B650A7}" sibTransId="{940908E2-9861-4930-A30E-0AE898074E35}"/>
    <dgm:cxn modelId="{2B3BE880-94AA-4AC1-9524-51CDB86B186A}" type="presOf" srcId="{80515026-ADD9-4199-92AF-2A265C3F84E2}" destId="{4BE88877-1D9C-4419-A7CC-44EED84593D1}" srcOrd="0" destOrd="0" presId="urn:microsoft.com/office/officeart/2005/8/layout/vList2"/>
    <dgm:cxn modelId="{C4D42698-DE9C-4EA7-ABD6-4ED188AD3FA3}" type="presOf" srcId="{C916BA3A-DF16-4E94-B83B-DFF67920E097}" destId="{59716A89-F259-4659-9425-F78C224DF774}" srcOrd="0" destOrd="0" presId="urn:microsoft.com/office/officeart/2005/8/layout/vList2"/>
    <dgm:cxn modelId="{EF7A029B-23F8-47D5-814E-BC4579E6D7C2}" srcId="{DE3E4A42-3CDF-4F4F-96A0-4978583A0A79}" destId="{D568A421-C926-4797-BD83-83858E1F9BA0}" srcOrd="1" destOrd="0" parTransId="{559AB67A-9CF7-4D7C-9D9B-F64026327438}" sibTransId="{D4789ECB-E64E-4C87-AC8F-8EE02C7473A2}"/>
    <dgm:cxn modelId="{76630FD3-A197-48E1-8928-6CB34712863A}" type="presOf" srcId="{D568A421-C926-4797-BD83-83858E1F9BA0}" destId="{1C194C0F-4B4E-494A-B4D3-5C33C35E4E33}" srcOrd="0" destOrd="0" presId="urn:microsoft.com/office/officeart/2005/8/layout/vList2"/>
    <dgm:cxn modelId="{0161A6E2-F05E-4B7E-8DEF-CA3C34533A23}" srcId="{DE3E4A42-3CDF-4F4F-96A0-4978583A0A79}" destId="{80515026-ADD9-4199-92AF-2A265C3F84E2}" srcOrd="3" destOrd="0" parTransId="{CCD84617-2398-499D-BD51-7FAC4DBC2D41}" sibTransId="{69145B3D-9E24-4438-9773-D366A03569C8}"/>
    <dgm:cxn modelId="{03924CE5-F6E3-4EED-9C4C-C56AAF2490DF}" type="presOf" srcId="{DE3E4A42-3CDF-4F4F-96A0-4978583A0A79}" destId="{28E6E994-FAC4-4142-B474-7ECAE10357EE}" srcOrd="0" destOrd="0" presId="urn:microsoft.com/office/officeart/2005/8/layout/vList2"/>
    <dgm:cxn modelId="{3E9823EA-994A-4325-A2D8-C76AFD29AEFB}" srcId="{DE3E4A42-3CDF-4F4F-96A0-4978583A0A79}" destId="{F91B44FE-981D-487E-B858-6F6E865AFFB9}" srcOrd="4" destOrd="0" parTransId="{8D04EE3E-43BD-44E9-AA02-532416329F92}" sibTransId="{B8631FC2-93F5-4C7F-84F2-D4DF1C65ECB2}"/>
    <dgm:cxn modelId="{B7371F5C-5353-4BF4-BD0E-B951B12AF710}" type="presParOf" srcId="{28E6E994-FAC4-4142-B474-7ECAE10357EE}" destId="{0734F7DB-DFBB-4A64-A0CA-0C2D09119159}" srcOrd="0" destOrd="0" presId="urn:microsoft.com/office/officeart/2005/8/layout/vList2"/>
    <dgm:cxn modelId="{B18D1B3E-37CF-47DE-8BA6-B4DDC23265EF}" type="presParOf" srcId="{28E6E994-FAC4-4142-B474-7ECAE10357EE}" destId="{6ADC9111-3FBB-4F7B-95DF-E91DC83B8CEE}" srcOrd="1" destOrd="0" presId="urn:microsoft.com/office/officeart/2005/8/layout/vList2"/>
    <dgm:cxn modelId="{8CBD08E0-738E-472A-BC14-F8C4EE104BB4}" type="presParOf" srcId="{28E6E994-FAC4-4142-B474-7ECAE10357EE}" destId="{1C194C0F-4B4E-494A-B4D3-5C33C35E4E33}" srcOrd="2" destOrd="0" presId="urn:microsoft.com/office/officeart/2005/8/layout/vList2"/>
    <dgm:cxn modelId="{8B13599F-F295-4071-8139-9A50547927A8}" type="presParOf" srcId="{28E6E994-FAC4-4142-B474-7ECAE10357EE}" destId="{71F0A943-1CC5-4AE5-8F49-3B7033E5D430}" srcOrd="3" destOrd="0" presId="urn:microsoft.com/office/officeart/2005/8/layout/vList2"/>
    <dgm:cxn modelId="{F2A86900-BE2D-4569-AB45-1C590E0AED02}" type="presParOf" srcId="{28E6E994-FAC4-4142-B474-7ECAE10357EE}" destId="{59716A89-F259-4659-9425-F78C224DF774}" srcOrd="4" destOrd="0" presId="urn:microsoft.com/office/officeart/2005/8/layout/vList2"/>
    <dgm:cxn modelId="{8E7E45B5-3AE3-44A4-A9CF-C41945912AF8}" type="presParOf" srcId="{28E6E994-FAC4-4142-B474-7ECAE10357EE}" destId="{1AEB286F-DFD1-4AF0-B8B5-FCFDC4692F18}" srcOrd="5" destOrd="0" presId="urn:microsoft.com/office/officeart/2005/8/layout/vList2"/>
    <dgm:cxn modelId="{C7849F45-1AF3-4AF3-9907-6128E4B90CE1}" type="presParOf" srcId="{28E6E994-FAC4-4142-B474-7ECAE10357EE}" destId="{4BE88877-1D9C-4419-A7CC-44EED84593D1}" srcOrd="6" destOrd="0" presId="urn:microsoft.com/office/officeart/2005/8/layout/vList2"/>
    <dgm:cxn modelId="{D275156D-0CF0-4B9D-A164-B580146D9939}" type="presParOf" srcId="{28E6E994-FAC4-4142-B474-7ECAE10357EE}" destId="{BF97ACE0-A504-43C3-8B43-3AFB06B2C483}" srcOrd="7" destOrd="0" presId="urn:microsoft.com/office/officeart/2005/8/layout/vList2"/>
    <dgm:cxn modelId="{211B2D8E-1E6B-4882-83A6-710D772359BC}" type="presParOf" srcId="{28E6E994-FAC4-4142-B474-7ECAE10357EE}" destId="{67864138-AE0C-49AA-898C-5B425033879C}"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78AAC0-2314-C44C-80B6-94BC5ACA854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43DBAF96-902D-5C46-9029-1583D47EA33D}">
      <dgm:prSet/>
      <dgm:spPr/>
      <dgm:t>
        <a:bodyPr/>
        <a:lstStyle/>
        <a:p>
          <a:r>
            <a:rPr lang="en-US" dirty="0"/>
            <a:t>2  Psychiatrists</a:t>
          </a:r>
        </a:p>
      </dgm:t>
    </dgm:pt>
    <dgm:pt modelId="{234313E1-4EE5-924F-9CAF-193159EAF43C}" type="parTrans" cxnId="{9C926D25-8B04-444A-AAAC-B4B3D48EB894}">
      <dgm:prSet/>
      <dgm:spPr/>
      <dgm:t>
        <a:bodyPr/>
        <a:lstStyle/>
        <a:p>
          <a:endParaRPr lang="en-US"/>
        </a:p>
      </dgm:t>
    </dgm:pt>
    <dgm:pt modelId="{F55614AB-E38F-F140-AEC1-3186CC6E943E}" type="sibTrans" cxnId="{9C926D25-8B04-444A-AAAC-B4B3D48EB894}">
      <dgm:prSet/>
      <dgm:spPr/>
      <dgm:t>
        <a:bodyPr/>
        <a:lstStyle/>
        <a:p>
          <a:endParaRPr lang="en-US"/>
        </a:p>
      </dgm:t>
    </dgm:pt>
    <dgm:pt modelId="{B39984D4-A1BA-5047-9199-64F1FA5B4ED5}">
      <dgm:prSet/>
      <dgm:spPr/>
      <dgm:t>
        <a:bodyPr/>
        <a:lstStyle/>
        <a:p>
          <a:r>
            <a:rPr lang="en-US" dirty="0"/>
            <a:t>1 CNS</a:t>
          </a:r>
        </a:p>
      </dgm:t>
    </dgm:pt>
    <dgm:pt modelId="{7A919D46-EABE-3440-BA25-D02690A84E0A}" type="parTrans" cxnId="{9221AFEE-157D-0F45-8A1B-9498B2BE7B21}">
      <dgm:prSet/>
      <dgm:spPr/>
      <dgm:t>
        <a:bodyPr/>
        <a:lstStyle/>
        <a:p>
          <a:endParaRPr lang="en-US"/>
        </a:p>
      </dgm:t>
    </dgm:pt>
    <dgm:pt modelId="{4F2C0482-0440-5445-9E36-F6BC553CB6D6}" type="sibTrans" cxnId="{9221AFEE-157D-0F45-8A1B-9498B2BE7B21}">
      <dgm:prSet/>
      <dgm:spPr/>
      <dgm:t>
        <a:bodyPr/>
        <a:lstStyle/>
        <a:p>
          <a:endParaRPr lang="en-US"/>
        </a:p>
      </dgm:t>
    </dgm:pt>
    <dgm:pt modelId="{B4CC43EC-3FE8-45B7-823F-F4D8BA765232}">
      <dgm:prSet/>
      <dgm:spPr/>
      <dgm:t>
        <a:bodyPr/>
        <a:lstStyle/>
        <a:p>
          <a:r>
            <a:rPr lang="en-US" dirty="0"/>
            <a:t>CL Director</a:t>
          </a:r>
        </a:p>
      </dgm:t>
    </dgm:pt>
    <dgm:pt modelId="{EF5263D6-C3BE-4819-85B5-E619468B8956}" type="parTrans" cxnId="{021AC1A4-9E95-4EC5-8526-4E2352529061}">
      <dgm:prSet/>
      <dgm:spPr/>
      <dgm:t>
        <a:bodyPr/>
        <a:lstStyle/>
        <a:p>
          <a:endParaRPr lang="en-US"/>
        </a:p>
      </dgm:t>
    </dgm:pt>
    <dgm:pt modelId="{89BA816B-8C48-43EC-96EB-8E7BEF1811B7}" type="sibTrans" cxnId="{021AC1A4-9E95-4EC5-8526-4E2352529061}">
      <dgm:prSet/>
      <dgm:spPr/>
      <dgm:t>
        <a:bodyPr/>
        <a:lstStyle/>
        <a:p>
          <a:endParaRPr lang="en-US"/>
        </a:p>
      </dgm:t>
    </dgm:pt>
    <dgm:pt modelId="{CCB1C9A9-A631-F349-B639-61EB5A118E2F}" type="pres">
      <dgm:prSet presAssocID="{D778AAC0-2314-C44C-80B6-94BC5ACA8541}" presName="hierChild1" presStyleCnt="0">
        <dgm:presLayoutVars>
          <dgm:orgChart val="1"/>
          <dgm:chPref val="1"/>
          <dgm:dir/>
          <dgm:animOne val="branch"/>
          <dgm:animLvl val="lvl"/>
          <dgm:resizeHandles/>
        </dgm:presLayoutVars>
      </dgm:prSet>
      <dgm:spPr/>
    </dgm:pt>
    <dgm:pt modelId="{82BBB0AC-86AA-4BF3-9CFE-B4C3D15AF8E7}" type="pres">
      <dgm:prSet presAssocID="{B4CC43EC-3FE8-45B7-823F-F4D8BA765232}" presName="hierRoot1" presStyleCnt="0">
        <dgm:presLayoutVars>
          <dgm:hierBranch val="init"/>
        </dgm:presLayoutVars>
      </dgm:prSet>
      <dgm:spPr/>
    </dgm:pt>
    <dgm:pt modelId="{0CE28E10-8D1D-44C0-8139-5BBE408D5191}" type="pres">
      <dgm:prSet presAssocID="{B4CC43EC-3FE8-45B7-823F-F4D8BA765232}" presName="rootComposite1" presStyleCnt="0"/>
      <dgm:spPr/>
    </dgm:pt>
    <dgm:pt modelId="{8B2D02BF-FCD9-4307-96BE-A11F53ACB50F}" type="pres">
      <dgm:prSet presAssocID="{B4CC43EC-3FE8-45B7-823F-F4D8BA765232}" presName="rootText1" presStyleLbl="node0" presStyleIdx="0" presStyleCnt="1">
        <dgm:presLayoutVars>
          <dgm:chPref val="3"/>
        </dgm:presLayoutVars>
      </dgm:prSet>
      <dgm:spPr/>
    </dgm:pt>
    <dgm:pt modelId="{2061F948-815E-49DF-B769-F12F9B851F90}" type="pres">
      <dgm:prSet presAssocID="{B4CC43EC-3FE8-45B7-823F-F4D8BA765232}" presName="rootConnector1" presStyleLbl="node1" presStyleIdx="0" presStyleCnt="0"/>
      <dgm:spPr/>
    </dgm:pt>
    <dgm:pt modelId="{5F44E425-60A5-4C7B-B38E-6B72B8B0D165}" type="pres">
      <dgm:prSet presAssocID="{B4CC43EC-3FE8-45B7-823F-F4D8BA765232}" presName="hierChild2" presStyleCnt="0"/>
      <dgm:spPr/>
    </dgm:pt>
    <dgm:pt modelId="{13A5BD2E-92DC-4887-B413-2B3825FC4B1C}" type="pres">
      <dgm:prSet presAssocID="{234313E1-4EE5-924F-9CAF-193159EAF43C}" presName="Name37" presStyleLbl="parChTrans1D2" presStyleIdx="0" presStyleCnt="2"/>
      <dgm:spPr/>
    </dgm:pt>
    <dgm:pt modelId="{B36252CD-85D2-4E87-8989-C988CED7672B}" type="pres">
      <dgm:prSet presAssocID="{43DBAF96-902D-5C46-9029-1583D47EA33D}" presName="hierRoot2" presStyleCnt="0">
        <dgm:presLayoutVars>
          <dgm:hierBranch val="init"/>
        </dgm:presLayoutVars>
      </dgm:prSet>
      <dgm:spPr/>
    </dgm:pt>
    <dgm:pt modelId="{0C3D8E63-3637-4DFB-94ED-35045FAD720E}" type="pres">
      <dgm:prSet presAssocID="{43DBAF96-902D-5C46-9029-1583D47EA33D}" presName="rootComposite" presStyleCnt="0"/>
      <dgm:spPr/>
    </dgm:pt>
    <dgm:pt modelId="{DDDF69E0-2BB9-4B7B-8707-973C9A6673CF}" type="pres">
      <dgm:prSet presAssocID="{43DBAF96-902D-5C46-9029-1583D47EA33D}" presName="rootText" presStyleLbl="node2" presStyleIdx="0" presStyleCnt="2">
        <dgm:presLayoutVars>
          <dgm:chPref val="3"/>
        </dgm:presLayoutVars>
      </dgm:prSet>
      <dgm:spPr/>
    </dgm:pt>
    <dgm:pt modelId="{0B650571-EBF6-49ED-9C2B-0497B01108FB}" type="pres">
      <dgm:prSet presAssocID="{43DBAF96-902D-5C46-9029-1583D47EA33D}" presName="rootConnector" presStyleLbl="node2" presStyleIdx="0" presStyleCnt="2"/>
      <dgm:spPr/>
    </dgm:pt>
    <dgm:pt modelId="{35346A12-40F0-475B-A5F6-D023BBD97D6F}" type="pres">
      <dgm:prSet presAssocID="{43DBAF96-902D-5C46-9029-1583D47EA33D}" presName="hierChild4" presStyleCnt="0"/>
      <dgm:spPr/>
    </dgm:pt>
    <dgm:pt modelId="{BA2EA690-9887-4850-ABD6-2F81118161C3}" type="pres">
      <dgm:prSet presAssocID="{43DBAF96-902D-5C46-9029-1583D47EA33D}" presName="hierChild5" presStyleCnt="0"/>
      <dgm:spPr/>
    </dgm:pt>
    <dgm:pt modelId="{25C7A6CE-042A-4380-A24B-DC30E084007E}" type="pres">
      <dgm:prSet presAssocID="{7A919D46-EABE-3440-BA25-D02690A84E0A}" presName="Name37" presStyleLbl="parChTrans1D2" presStyleIdx="1" presStyleCnt="2"/>
      <dgm:spPr/>
    </dgm:pt>
    <dgm:pt modelId="{E2ABD202-F710-45E2-B4F0-98EBD35B9ADC}" type="pres">
      <dgm:prSet presAssocID="{B39984D4-A1BA-5047-9199-64F1FA5B4ED5}" presName="hierRoot2" presStyleCnt="0">
        <dgm:presLayoutVars>
          <dgm:hierBranch val="init"/>
        </dgm:presLayoutVars>
      </dgm:prSet>
      <dgm:spPr/>
    </dgm:pt>
    <dgm:pt modelId="{FF945D2B-976D-4D6C-B866-18352C415B29}" type="pres">
      <dgm:prSet presAssocID="{B39984D4-A1BA-5047-9199-64F1FA5B4ED5}" presName="rootComposite" presStyleCnt="0"/>
      <dgm:spPr/>
    </dgm:pt>
    <dgm:pt modelId="{B70ACA62-A859-4485-8F8F-B18144A88EC3}" type="pres">
      <dgm:prSet presAssocID="{B39984D4-A1BA-5047-9199-64F1FA5B4ED5}" presName="rootText" presStyleLbl="node2" presStyleIdx="1" presStyleCnt="2">
        <dgm:presLayoutVars>
          <dgm:chPref val="3"/>
        </dgm:presLayoutVars>
      </dgm:prSet>
      <dgm:spPr/>
    </dgm:pt>
    <dgm:pt modelId="{EE6BEE04-3CF2-4B05-AB46-768DD56308F3}" type="pres">
      <dgm:prSet presAssocID="{B39984D4-A1BA-5047-9199-64F1FA5B4ED5}" presName="rootConnector" presStyleLbl="node2" presStyleIdx="1" presStyleCnt="2"/>
      <dgm:spPr/>
    </dgm:pt>
    <dgm:pt modelId="{33B80300-2427-44F1-BA41-58E101406C40}" type="pres">
      <dgm:prSet presAssocID="{B39984D4-A1BA-5047-9199-64F1FA5B4ED5}" presName="hierChild4" presStyleCnt="0"/>
      <dgm:spPr/>
    </dgm:pt>
    <dgm:pt modelId="{EB957A74-2B17-4634-B933-8A0142FEFB26}" type="pres">
      <dgm:prSet presAssocID="{B39984D4-A1BA-5047-9199-64F1FA5B4ED5}" presName="hierChild5" presStyleCnt="0"/>
      <dgm:spPr/>
    </dgm:pt>
    <dgm:pt modelId="{B980DD63-0E90-4FD5-833A-730D4772D882}" type="pres">
      <dgm:prSet presAssocID="{B4CC43EC-3FE8-45B7-823F-F4D8BA765232}" presName="hierChild3" presStyleCnt="0"/>
      <dgm:spPr/>
    </dgm:pt>
  </dgm:ptLst>
  <dgm:cxnLst>
    <dgm:cxn modelId="{9C926D25-8B04-444A-AAAC-B4B3D48EB894}" srcId="{B4CC43EC-3FE8-45B7-823F-F4D8BA765232}" destId="{43DBAF96-902D-5C46-9029-1583D47EA33D}" srcOrd="0" destOrd="0" parTransId="{234313E1-4EE5-924F-9CAF-193159EAF43C}" sibTransId="{F55614AB-E38F-F140-AEC1-3186CC6E943E}"/>
    <dgm:cxn modelId="{F7A69026-1380-4F26-8876-9FF79B0555CF}" type="presOf" srcId="{43DBAF96-902D-5C46-9029-1583D47EA33D}" destId="{DDDF69E0-2BB9-4B7B-8707-973C9A6673CF}" srcOrd="0" destOrd="0" presId="urn:microsoft.com/office/officeart/2005/8/layout/orgChart1"/>
    <dgm:cxn modelId="{C0F0405E-3086-4D18-84F2-E6C7BDD400EF}" type="presOf" srcId="{B4CC43EC-3FE8-45B7-823F-F4D8BA765232}" destId="{2061F948-815E-49DF-B769-F12F9B851F90}" srcOrd="1" destOrd="0" presId="urn:microsoft.com/office/officeart/2005/8/layout/orgChart1"/>
    <dgm:cxn modelId="{72BF4648-521B-4CC4-8256-456B8D56F1D8}" type="presOf" srcId="{B4CC43EC-3FE8-45B7-823F-F4D8BA765232}" destId="{8B2D02BF-FCD9-4307-96BE-A11F53ACB50F}" srcOrd="0" destOrd="0" presId="urn:microsoft.com/office/officeart/2005/8/layout/orgChart1"/>
    <dgm:cxn modelId="{4680A591-87B1-2441-9DA6-BCA50D32C15F}" type="presOf" srcId="{D778AAC0-2314-C44C-80B6-94BC5ACA8541}" destId="{CCB1C9A9-A631-F349-B639-61EB5A118E2F}" srcOrd="0" destOrd="0" presId="urn:microsoft.com/office/officeart/2005/8/layout/orgChart1"/>
    <dgm:cxn modelId="{021AC1A4-9E95-4EC5-8526-4E2352529061}" srcId="{D778AAC0-2314-C44C-80B6-94BC5ACA8541}" destId="{B4CC43EC-3FE8-45B7-823F-F4D8BA765232}" srcOrd="0" destOrd="0" parTransId="{EF5263D6-C3BE-4819-85B5-E619468B8956}" sibTransId="{89BA816B-8C48-43EC-96EB-8E7BEF1811B7}"/>
    <dgm:cxn modelId="{625081D4-CF15-4C32-B907-4099F5E7467F}" type="presOf" srcId="{B39984D4-A1BA-5047-9199-64F1FA5B4ED5}" destId="{B70ACA62-A859-4485-8F8F-B18144A88EC3}" srcOrd="0" destOrd="0" presId="urn:microsoft.com/office/officeart/2005/8/layout/orgChart1"/>
    <dgm:cxn modelId="{46B4DADF-636A-4132-9330-25868865B12C}" type="presOf" srcId="{234313E1-4EE5-924F-9CAF-193159EAF43C}" destId="{13A5BD2E-92DC-4887-B413-2B3825FC4B1C}" srcOrd="0" destOrd="0" presId="urn:microsoft.com/office/officeart/2005/8/layout/orgChart1"/>
    <dgm:cxn modelId="{E2854BE2-039F-4D00-B408-43B945B17020}" type="presOf" srcId="{B39984D4-A1BA-5047-9199-64F1FA5B4ED5}" destId="{EE6BEE04-3CF2-4B05-AB46-768DD56308F3}" srcOrd="1" destOrd="0" presId="urn:microsoft.com/office/officeart/2005/8/layout/orgChart1"/>
    <dgm:cxn modelId="{9221AFEE-157D-0F45-8A1B-9498B2BE7B21}" srcId="{B4CC43EC-3FE8-45B7-823F-F4D8BA765232}" destId="{B39984D4-A1BA-5047-9199-64F1FA5B4ED5}" srcOrd="1" destOrd="0" parTransId="{7A919D46-EABE-3440-BA25-D02690A84E0A}" sibTransId="{4F2C0482-0440-5445-9E36-F6BC553CB6D6}"/>
    <dgm:cxn modelId="{4ECFE6F4-6420-436A-867D-209BE22D378B}" type="presOf" srcId="{7A919D46-EABE-3440-BA25-D02690A84E0A}" destId="{25C7A6CE-042A-4380-A24B-DC30E084007E}" srcOrd="0" destOrd="0" presId="urn:microsoft.com/office/officeart/2005/8/layout/orgChart1"/>
    <dgm:cxn modelId="{36BAFAF5-6CB7-46A0-99AE-71EFCEB342FB}" type="presOf" srcId="{43DBAF96-902D-5C46-9029-1583D47EA33D}" destId="{0B650571-EBF6-49ED-9C2B-0497B01108FB}" srcOrd="1" destOrd="0" presId="urn:microsoft.com/office/officeart/2005/8/layout/orgChart1"/>
    <dgm:cxn modelId="{71F2AC6D-B9A9-47AB-A582-584976597844}" type="presParOf" srcId="{CCB1C9A9-A631-F349-B639-61EB5A118E2F}" destId="{82BBB0AC-86AA-4BF3-9CFE-B4C3D15AF8E7}" srcOrd="0" destOrd="0" presId="urn:microsoft.com/office/officeart/2005/8/layout/orgChart1"/>
    <dgm:cxn modelId="{75BCA23D-8A94-4408-AE4C-7478A5F34373}" type="presParOf" srcId="{82BBB0AC-86AA-4BF3-9CFE-B4C3D15AF8E7}" destId="{0CE28E10-8D1D-44C0-8139-5BBE408D5191}" srcOrd="0" destOrd="0" presId="urn:microsoft.com/office/officeart/2005/8/layout/orgChart1"/>
    <dgm:cxn modelId="{B4C50C8A-1C2C-46C0-9C47-461E399B07B1}" type="presParOf" srcId="{0CE28E10-8D1D-44C0-8139-5BBE408D5191}" destId="{8B2D02BF-FCD9-4307-96BE-A11F53ACB50F}" srcOrd="0" destOrd="0" presId="urn:microsoft.com/office/officeart/2005/8/layout/orgChart1"/>
    <dgm:cxn modelId="{7EDFE5B9-1F5B-44E0-8DAA-89A57E0B2B95}" type="presParOf" srcId="{0CE28E10-8D1D-44C0-8139-5BBE408D5191}" destId="{2061F948-815E-49DF-B769-F12F9B851F90}" srcOrd="1" destOrd="0" presId="urn:microsoft.com/office/officeart/2005/8/layout/orgChart1"/>
    <dgm:cxn modelId="{D91A6CA9-679C-457B-9A40-67DF85267FD4}" type="presParOf" srcId="{82BBB0AC-86AA-4BF3-9CFE-B4C3D15AF8E7}" destId="{5F44E425-60A5-4C7B-B38E-6B72B8B0D165}" srcOrd="1" destOrd="0" presId="urn:microsoft.com/office/officeart/2005/8/layout/orgChart1"/>
    <dgm:cxn modelId="{DB04B71C-3721-4324-A809-E662C54A9BBE}" type="presParOf" srcId="{5F44E425-60A5-4C7B-B38E-6B72B8B0D165}" destId="{13A5BD2E-92DC-4887-B413-2B3825FC4B1C}" srcOrd="0" destOrd="0" presId="urn:microsoft.com/office/officeart/2005/8/layout/orgChart1"/>
    <dgm:cxn modelId="{4374865D-EF6D-4190-AB8B-88F7FE7BF84F}" type="presParOf" srcId="{5F44E425-60A5-4C7B-B38E-6B72B8B0D165}" destId="{B36252CD-85D2-4E87-8989-C988CED7672B}" srcOrd="1" destOrd="0" presId="urn:microsoft.com/office/officeart/2005/8/layout/orgChart1"/>
    <dgm:cxn modelId="{5ECE2DFB-A589-4CD8-B38F-251C7E383E88}" type="presParOf" srcId="{B36252CD-85D2-4E87-8989-C988CED7672B}" destId="{0C3D8E63-3637-4DFB-94ED-35045FAD720E}" srcOrd="0" destOrd="0" presId="urn:microsoft.com/office/officeart/2005/8/layout/orgChart1"/>
    <dgm:cxn modelId="{BF3EA8E2-9D74-462D-8AAF-4739BDD7BB06}" type="presParOf" srcId="{0C3D8E63-3637-4DFB-94ED-35045FAD720E}" destId="{DDDF69E0-2BB9-4B7B-8707-973C9A6673CF}" srcOrd="0" destOrd="0" presId="urn:microsoft.com/office/officeart/2005/8/layout/orgChart1"/>
    <dgm:cxn modelId="{379E447D-6D3D-45FA-B380-C0F036D551F0}" type="presParOf" srcId="{0C3D8E63-3637-4DFB-94ED-35045FAD720E}" destId="{0B650571-EBF6-49ED-9C2B-0497B01108FB}" srcOrd="1" destOrd="0" presId="urn:microsoft.com/office/officeart/2005/8/layout/orgChart1"/>
    <dgm:cxn modelId="{2FE27EFF-EF02-41DD-A235-CFC75EDF685D}" type="presParOf" srcId="{B36252CD-85D2-4E87-8989-C988CED7672B}" destId="{35346A12-40F0-475B-A5F6-D023BBD97D6F}" srcOrd="1" destOrd="0" presId="urn:microsoft.com/office/officeart/2005/8/layout/orgChart1"/>
    <dgm:cxn modelId="{C1A88467-999C-43CC-9675-B57833FC7080}" type="presParOf" srcId="{B36252CD-85D2-4E87-8989-C988CED7672B}" destId="{BA2EA690-9887-4850-ABD6-2F81118161C3}" srcOrd="2" destOrd="0" presId="urn:microsoft.com/office/officeart/2005/8/layout/orgChart1"/>
    <dgm:cxn modelId="{5117DEC0-241C-4839-9A04-30030713102A}" type="presParOf" srcId="{5F44E425-60A5-4C7B-B38E-6B72B8B0D165}" destId="{25C7A6CE-042A-4380-A24B-DC30E084007E}" srcOrd="2" destOrd="0" presId="urn:microsoft.com/office/officeart/2005/8/layout/orgChart1"/>
    <dgm:cxn modelId="{4847D9E4-C953-44D4-8700-E163DA106ABC}" type="presParOf" srcId="{5F44E425-60A5-4C7B-B38E-6B72B8B0D165}" destId="{E2ABD202-F710-45E2-B4F0-98EBD35B9ADC}" srcOrd="3" destOrd="0" presId="urn:microsoft.com/office/officeart/2005/8/layout/orgChart1"/>
    <dgm:cxn modelId="{D7D4538B-AB4E-42F4-9172-0B8A295FA46C}" type="presParOf" srcId="{E2ABD202-F710-45E2-B4F0-98EBD35B9ADC}" destId="{FF945D2B-976D-4D6C-B866-18352C415B29}" srcOrd="0" destOrd="0" presId="urn:microsoft.com/office/officeart/2005/8/layout/orgChart1"/>
    <dgm:cxn modelId="{197F9714-21E1-40EF-993A-750701EC1BD7}" type="presParOf" srcId="{FF945D2B-976D-4D6C-B866-18352C415B29}" destId="{B70ACA62-A859-4485-8F8F-B18144A88EC3}" srcOrd="0" destOrd="0" presId="urn:microsoft.com/office/officeart/2005/8/layout/orgChart1"/>
    <dgm:cxn modelId="{9AC22A24-6258-486E-A3CF-D9A44680E8A5}" type="presParOf" srcId="{FF945D2B-976D-4D6C-B866-18352C415B29}" destId="{EE6BEE04-3CF2-4B05-AB46-768DD56308F3}" srcOrd="1" destOrd="0" presId="urn:microsoft.com/office/officeart/2005/8/layout/orgChart1"/>
    <dgm:cxn modelId="{C15A218A-A72B-488D-A6EA-27ADC6879686}" type="presParOf" srcId="{E2ABD202-F710-45E2-B4F0-98EBD35B9ADC}" destId="{33B80300-2427-44F1-BA41-58E101406C40}" srcOrd="1" destOrd="0" presId="urn:microsoft.com/office/officeart/2005/8/layout/orgChart1"/>
    <dgm:cxn modelId="{6444CC8A-C80E-4EE8-8A8C-3967DA8C8A7C}" type="presParOf" srcId="{E2ABD202-F710-45E2-B4F0-98EBD35B9ADC}" destId="{EB957A74-2B17-4634-B933-8A0142FEFB26}" srcOrd="2" destOrd="0" presId="urn:microsoft.com/office/officeart/2005/8/layout/orgChart1"/>
    <dgm:cxn modelId="{EF02DEBA-1935-42B6-9FE9-674D61667F98}" type="presParOf" srcId="{82BBB0AC-86AA-4BF3-9CFE-B4C3D15AF8E7}" destId="{B980DD63-0E90-4FD5-833A-730D4772D882}" srcOrd="2" destOrd="0" presId="urn:microsoft.com/office/officeart/2005/8/layout/orgChar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6759933-663D-4229-835A-71D6E4489D9F}"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4AC49E98-DF03-4083-A279-E4A975800E21}">
      <dgm:prSet/>
      <dgm:spPr/>
      <dgm:t>
        <a:bodyPr/>
        <a:lstStyle/>
        <a:p>
          <a:r>
            <a:rPr lang="en-US" dirty="0"/>
            <a:t>Traditional</a:t>
          </a:r>
        </a:p>
        <a:p>
          <a:r>
            <a:rPr lang="en-US" dirty="0"/>
            <a:t>Consult on Demand</a:t>
          </a:r>
        </a:p>
        <a:p>
          <a:r>
            <a:rPr lang="en-US" dirty="0"/>
            <a:t>2013</a:t>
          </a:r>
        </a:p>
      </dgm:t>
    </dgm:pt>
    <dgm:pt modelId="{2985A10F-AE2A-4AA6-B573-5731C9FE2C3C}" type="parTrans" cxnId="{9BB7659C-78A0-4766-9642-189A82A4042C}">
      <dgm:prSet/>
      <dgm:spPr/>
      <dgm:t>
        <a:bodyPr/>
        <a:lstStyle/>
        <a:p>
          <a:endParaRPr lang="en-US"/>
        </a:p>
      </dgm:t>
    </dgm:pt>
    <dgm:pt modelId="{9E2EC1E2-058A-4E2A-8A4F-3CA0C2E53344}" type="sibTrans" cxnId="{9BB7659C-78A0-4766-9642-189A82A4042C}">
      <dgm:prSet/>
      <dgm:spPr/>
      <dgm:t>
        <a:bodyPr/>
        <a:lstStyle/>
        <a:p>
          <a:endParaRPr lang="en-US"/>
        </a:p>
      </dgm:t>
    </dgm:pt>
    <dgm:pt modelId="{746B5928-34C6-417B-AE34-46679703B35D}">
      <dgm:prSet/>
      <dgm:spPr/>
      <dgm:t>
        <a:bodyPr/>
        <a:lstStyle/>
        <a:p>
          <a:r>
            <a:rPr lang="en-US" dirty="0"/>
            <a:t>Medicine</a:t>
          </a:r>
        </a:p>
        <a:p>
          <a:r>
            <a:rPr lang="en-US" dirty="0"/>
            <a:t>Proactive C-L Pilot</a:t>
          </a:r>
        </a:p>
        <a:p>
          <a:r>
            <a:rPr lang="en-US" dirty="0"/>
            <a:t>2015</a:t>
          </a:r>
        </a:p>
      </dgm:t>
    </dgm:pt>
    <dgm:pt modelId="{6F7BE354-27A6-4334-A084-0F0FF731F1DF}" type="parTrans" cxnId="{55373028-9F78-4075-ABD5-635766CBD45B}">
      <dgm:prSet/>
      <dgm:spPr/>
      <dgm:t>
        <a:bodyPr/>
        <a:lstStyle/>
        <a:p>
          <a:endParaRPr lang="en-US"/>
        </a:p>
      </dgm:t>
    </dgm:pt>
    <dgm:pt modelId="{B54D54B9-B59B-477E-8005-FCC445326ADB}" type="sibTrans" cxnId="{55373028-9F78-4075-ABD5-635766CBD45B}">
      <dgm:prSet/>
      <dgm:spPr/>
      <dgm:t>
        <a:bodyPr/>
        <a:lstStyle/>
        <a:p>
          <a:endParaRPr lang="en-US"/>
        </a:p>
      </dgm:t>
    </dgm:pt>
    <dgm:pt modelId="{21F48DF5-CD7E-4DD0-80DC-294AD9E37563}">
      <dgm:prSet/>
      <dgm:spPr/>
      <dgm:t>
        <a:bodyPr/>
        <a:lstStyle/>
        <a:p>
          <a:r>
            <a:rPr lang="en-US" dirty="0"/>
            <a:t>Expansion of Proactive C-L</a:t>
          </a:r>
        </a:p>
        <a:p>
          <a:r>
            <a:rPr lang="en-US" dirty="0"/>
            <a:t>Services</a:t>
          </a:r>
        </a:p>
        <a:p>
          <a:r>
            <a:rPr lang="en-US" dirty="0"/>
            <a:t>2016</a:t>
          </a:r>
        </a:p>
      </dgm:t>
    </dgm:pt>
    <dgm:pt modelId="{D20FDB7C-4DC0-488C-95E6-3D799C2119AF}" type="parTrans" cxnId="{A7D67C69-E176-4B5E-97EA-5A2D0C9A8C55}">
      <dgm:prSet/>
      <dgm:spPr/>
      <dgm:t>
        <a:bodyPr/>
        <a:lstStyle/>
        <a:p>
          <a:endParaRPr lang="en-US"/>
        </a:p>
      </dgm:t>
    </dgm:pt>
    <dgm:pt modelId="{A77B591D-6260-4644-83E5-279468B9C08F}" type="sibTrans" cxnId="{A7D67C69-E176-4B5E-97EA-5A2D0C9A8C55}">
      <dgm:prSet/>
      <dgm:spPr/>
      <dgm:t>
        <a:bodyPr/>
        <a:lstStyle/>
        <a:p>
          <a:endParaRPr lang="en-US"/>
        </a:p>
      </dgm:t>
    </dgm:pt>
    <dgm:pt modelId="{C600F3E7-6752-4A89-8D09-F7FCEC9BA1C6}">
      <dgm:prSet/>
      <dgm:spPr/>
      <dgm:t>
        <a:bodyPr/>
        <a:lstStyle/>
        <a:p>
          <a:r>
            <a:rPr lang="en-US" dirty="0"/>
            <a:t>C-L Psychologists</a:t>
          </a:r>
        </a:p>
        <a:p>
          <a:endParaRPr lang="en-US" dirty="0"/>
        </a:p>
        <a:p>
          <a:r>
            <a:rPr lang="en-US" dirty="0"/>
            <a:t>2018-19</a:t>
          </a:r>
        </a:p>
      </dgm:t>
    </dgm:pt>
    <dgm:pt modelId="{ADC57799-216D-4E1E-8996-A6584C3E8849}" type="parTrans" cxnId="{76B16B8D-F336-44CD-80CD-BDAAE58C5852}">
      <dgm:prSet/>
      <dgm:spPr/>
      <dgm:t>
        <a:bodyPr/>
        <a:lstStyle/>
        <a:p>
          <a:endParaRPr lang="en-US"/>
        </a:p>
      </dgm:t>
    </dgm:pt>
    <dgm:pt modelId="{B8533F8F-D08B-49BD-B8E2-C5583372D3E5}" type="sibTrans" cxnId="{76B16B8D-F336-44CD-80CD-BDAAE58C5852}">
      <dgm:prSet/>
      <dgm:spPr/>
      <dgm:t>
        <a:bodyPr/>
        <a:lstStyle/>
        <a:p>
          <a:endParaRPr lang="en-US"/>
        </a:p>
      </dgm:t>
    </dgm:pt>
    <dgm:pt modelId="{6A18845E-6E26-4E70-8E5F-3EF1F08C1023}">
      <dgm:prSet/>
      <dgm:spPr/>
      <dgm:t>
        <a:bodyPr/>
        <a:lstStyle/>
        <a:p>
          <a:r>
            <a:rPr lang="en-US" dirty="0"/>
            <a:t>C-L Social Workers</a:t>
          </a:r>
        </a:p>
        <a:p>
          <a:endParaRPr lang="en-US" dirty="0"/>
        </a:p>
        <a:p>
          <a:r>
            <a:rPr lang="en-US" dirty="0"/>
            <a:t>2019-20</a:t>
          </a:r>
        </a:p>
      </dgm:t>
    </dgm:pt>
    <dgm:pt modelId="{15CBAAF9-9C00-48E4-A8C2-97D1DB0CBA51}" type="parTrans" cxnId="{3D5D2F8F-8BBC-4359-89D5-52BEDA11908A}">
      <dgm:prSet/>
      <dgm:spPr/>
      <dgm:t>
        <a:bodyPr/>
        <a:lstStyle/>
        <a:p>
          <a:endParaRPr lang="en-US"/>
        </a:p>
      </dgm:t>
    </dgm:pt>
    <dgm:pt modelId="{09417A85-0361-4804-B6ED-76A788D17506}" type="sibTrans" cxnId="{3D5D2F8F-8BBC-4359-89D5-52BEDA11908A}">
      <dgm:prSet/>
      <dgm:spPr/>
      <dgm:t>
        <a:bodyPr/>
        <a:lstStyle/>
        <a:p>
          <a:endParaRPr lang="en-US"/>
        </a:p>
      </dgm:t>
    </dgm:pt>
    <dgm:pt modelId="{C86B4FE3-5BA7-4F13-BE7F-95BEE1DDF858}">
      <dgm:prSet/>
      <dgm:spPr/>
      <dgm:t>
        <a:bodyPr/>
        <a:lstStyle/>
        <a:p>
          <a:r>
            <a:rPr lang="en-US" dirty="0"/>
            <a:t>Crisis Prevention Team</a:t>
          </a:r>
        </a:p>
        <a:p>
          <a:r>
            <a:rPr lang="en-US" dirty="0"/>
            <a:t>2020-21</a:t>
          </a:r>
        </a:p>
      </dgm:t>
    </dgm:pt>
    <dgm:pt modelId="{A75DD75A-6156-4B9A-9994-C63D9353B565}" type="parTrans" cxnId="{BCDAA3B5-CF06-468C-9292-346ADA0063E9}">
      <dgm:prSet/>
      <dgm:spPr/>
      <dgm:t>
        <a:bodyPr/>
        <a:lstStyle/>
        <a:p>
          <a:endParaRPr lang="en-US"/>
        </a:p>
      </dgm:t>
    </dgm:pt>
    <dgm:pt modelId="{C1CC6614-E8CA-4A49-AC02-C634AEA85759}" type="sibTrans" cxnId="{BCDAA3B5-CF06-468C-9292-346ADA0063E9}">
      <dgm:prSet/>
      <dgm:spPr/>
      <dgm:t>
        <a:bodyPr/>
        <a:lstStyle/>
        <a:p>
          <a:endParaRPr lang="en-US"/>
        </a:p>
      </dgm:t>
    </dgm:pt>
    <dgm:pt modelId="{C67C1718-1EFE-46C2-8589-D0BF4E9D4DA8}">
      <dgm:prSet/>
      <dgm:spPr/>
      <dgm:t>
        <a:bodyPr/>
        <a:lstStyle/>
        <a:p>
          <a:r>
            <a:rPr lang="en-US" dirty="0"/>
            <a:t>Crisis Intervention Pilot</a:t>
          </a:r>
        </a:p>
        <a:p>
          <a:r>
            <a:rPr lang="en-US" dirty="0"/>
            <a:t>2014</a:t>
          </a:r>
        </a:p>
      </dgm:t>
    </dgm:pt>
    <dgm:pt modelId="{DF089F46-2730-4402-AFE0-15093D7DF03E}" type="parTrans" cxnId="{929104C8-9E9F-49BE-8A04-5A2586CA661D}">
      <dgm:prSet/>
      <dgm:spPr/>
      <dgm:t>
        <a:bodyPr/>
        <a:lstStyle/>
        <a:p>
          <a:endParaRPr lang="en-US"/>
        </a:p>
      </dgm:t>
    </dgm:pt>
    <dgm:pt modelId="{1DD87369-CDC9-4588-B1D8-4930BA496F49}" type="sibTrans" cxnId="{929104C8-9E9F-49BE-8A04-5A2586CA661D}">
      <dgm:prSet/>
      <dgm:spPr/>
      <dgm:t>
        <a:bodyPr/>
        <a:lstStyle/>
        <a:p>
          <a:endParaRPr lang="en-US"/>
        </a:p>
      </dgm:t>
    </dgm:pt>
    <dgm:pt modelId="{1F6DC957-28DE-4792-9390-046DB65E6EC0}" type="pres">
      <dgm:prSet presAssocID="{26759933-663D-4229-835A-71D6E4489D9F}" presName="CompostProcess" presStyleCnt="0">
        <dgm:presLayoutVars>
          <dgm:dir/>
          <dgm:resizeHandles val="exact"/>
        </dgm:presLayoutVars>
      </dgm:prSet>
      <dgm:spPr/>
    </dgm:pt>
    <dgm:pt modelId="{3DE9E687-DAE0-47C7-99A7-054ACDA2331F}" type="pres">
      <dgm:prSet presAssocID="{26759933-663D-4229-835A-71D6E4489D9F}" presName="arrow" presStyleLbl="bgShp" presStyleIdx="0" presStyleCnt="1"/>
      <dgm:spPr/>
    </dgm:pt>
    <dgm:pt modelId="{8024417B-2464-4C19-A308-5110D4653D2A}" type="pres">
      <dgm:prSet presAssocID="{26759933-663D-4229-835A-71D6E4489D9F}" presName="linearProcess" presStyleCnt="0"/>
      <dgm:spPr/>
    </dgm:pt>
    <dgm:pt modelId="{60FB28A9-046E-4551-9EA8-150EE69B4AB9}" type="pres">
      <dgm:prSet presAssocID="{4AC49E98-DF03-4083-A279-E4A975800E21}" presName="textNode" presStyleLbl="node1" presStyleIdx="0" presStyleCnt="7">
        <dgm:presLayoutVars>
          <dgm:bulletEnabled val="1"/>
        </dgm:presLayoutVars>
      </dgm:prSet>
      <dgm:spPr/>
    </dgm:pt>
    <dgm:pt modelId="{30550BFE-097B-416C-BF59-69295559E89E}" type="pres">
      <dgm:prSet presAssocID="{9E2EC1E2-058A-4E2A-8A4F-3CA0C2E53344}" presName="sibTrans" presStyleCnt="0"/>
      <dgm:spPr/>
    </dgm:pt>
    <dgm:pt modelId="{7CB7846C-2679-4710-9400-D166A7F0B61C}" type="pres">
      <dgm:prSet presAssocID="{C67C1718-1EFE-46C2-8589-D0BF4E9D4DA8}" presName="textNode" presStyleLbl="node1" presStyleIdx="1" presStyleCnt="7">
        <dgm:presLayoutVars>
          <dgm:bulletEnabled val="1"/>
        </dgm:presLayoutVars>
      </dgm:prSet>
      <dgm:spPr/>
    </dgm:pt>
    <dgm:pt modelId="{E3FDC2E9-CED5-4C82-95B0-98D5502B95F5}" type="pres">
      <dgm:prSet presAssocID="{1DD87369-CDC9-4588-B1D8-4930BA496F49}" presName="sibTrans" presStyleCnt="0"/>
      <dgm:spPr/>
    </dgm:pt>
    <dgm:pt modelId="{923E3032-B32E-4492-99E3-89EB7B5EA7E9}" type="pres">
      <dgm:prSet presAssocID="{746B5928-34C6-417B-AE34-46679703B35D}" presName="textNode" presStyleLbl="node1" presStyleIdx="2" presStyleCnt="7">
        <dgm:presLayoutVars>
          <dgm:bulletEnabled val="1"/>
        </dgm:presLayoutVars>
      </dgm:prSet>
      <dgm:spPr/>
    </dgm:pt>
    <dgm:pt modelId="{C5E5938E-6A4B-4F95-B96E-F712A0A6A5E9}" type="pres">
      <dgm:prSet presAssocID="{B54D54B9-B59B-477E-8005-FCC445326ADB}" presName="sibTrans" presStyleCnt="0"/>
      <dgm:spPr/>
    </dgm:pt>
    <dgm:pt modelId="{C1DF5DCA-72E0-44C1-88CA-F0B1DF463D65}" type="pres">
      <dgm:prSet presAssocID="{21F48DF5-CD7E-4DD0-80DC-294AD9E37563}" presName="textNode" presStyleLbl="node1" presStyleIdx="3" presStyleCnt="7">
        <dgm:presLayoutVars>
          <dgm:bulletEnabled val="1"/>
        </dgm:presLayoutVars>
      </dgm:prSet>
      <dgm:spPr/>
    </dgm:pt>
    <dgm:pt modelId="{A0B53A57-FB69-4674-A3BF-A2961AB71F5F}" type="pres">
      <dgm:prSet presAssocID="{A77B591D-6260-4644-83E5-279468B9C08F}" presName="sibTrans" presStyleCnt="0"/>
      <dgm:spPr/>
    </dgm:pt>
    <dgm:pt modelId="{A9D76939-F5A0-45E6-9CCB-927E48DD3E57}" type="pres">
      <dgm:prSet presAssocID="{C600F3E7-6752-4A89-8D09-F7FCEC9BA1C6}" presName="textNode" presStyleLbl="node1" presStyleIdx="4" presStyleCnt="7">
        <dgm:presLayoutVars>
          <dgm:bulletEnabled val="1"/>
        </dgm:presLayoutVars>
      </dgm:prSet>
      <dgm:spPr/>
    </dgm:pt>
    <dgm:pt modelId="{755B9D05-4301-49B6-A6BF-E01487C3B6AD}" type="pres">
      <dgm:prSet presAssocID="{B8533F8F-D08B-49BD-B8E2-C5583372D3E5}" presName="sibTrans" presStyleCnt="0"/>
      <dgm:spPr/>
    </dgm:pt>
    <dgm:pt modelId="{FD54647F-CAB9-46AE-ADE6-010732E24C37}" type="pres">
      <dgm:prSet presAssocID="{6A18845E-6E26-4E70-8E5F-3EF1F08C1023}" presName="textNode" presStyleLbl="node1" presStyleIdx="5" presStyleCnt="7">
        <dgm:presLayoutVars>
          <dgm:bulletEnabled val="1"/>
        </dgm:presLayoutVars>
      </dgm:prSet>
      <dgm:spPr/>
    </dgm:pt>
    <dgm:pt modelId="{36B71C2E-691E-4038-BAE5-F38ABE96B518}" type="pres">
      <dgm:prSet presAssocID="{09417A85-0361-4804-B6ED-76A788D17506}" presName="sibTrans" presStyleCnt="0"/>
      <dgm:spPr/>
    </dgm:pt>
    <dgm:pt modelId="{8D06A0F3-3A18-4366-A65D-39BEE39A8520}" type="pres">
      <dgm:prSet presAssocID="{C86B4FE3-5BA7-4F13-BE7F-95BEE1DDF858}" presName="textNode" presStyleLbl="node1" presStyleIdx="6" presStyleCnt="7">
        <dgm:presLayoutVars>
          <dgm:bulletEnabled val="1"/>
        </dgm:presLayoutVars>
      </dgm:prSet>
      <dgm:spPr/>
    </dgm:pt>
  </dgm:ptLst>
  <dgm:cxnLst>
    <dgm:cxn modelId="{13CE810E-AFE3-438A-838F-86526B67792C}" type="presOf" srcId="{21F48DF5-CD7E-4DD0-80DC-294AD9E37563}" destId="{C1DF5DCA-72E0-44C1-88CA-F0B1DF463D65}" srcOrd="0" destOrd="0" presId="urn:microsoft.com/office/officeart/2005/8/layout/hProcess9"/>
    <dgm:cxn modelId="{55373028-9F78-4075-ABD5-635766CBD45B}" srcId="{26759933-663D-4229-835A-71D6E4489D9F}" destId="{746B5928-34C6-417B-AE34-46679703B35D}" srcOrd="2" destOrd="0" parTransId="{6F7BE354-27A6-4334-A084-0F0FF731F1DF}" sibTransId="{B54D54B9-B59B-477E-8005-FCC445326ADB}"/>
    <dgm:cxn modelId="{94F4633D-7781-4D27-B317-E1E6ADF6B896}" type="presOf" srcId="{C86B4FE3-5BA7-4F13-BE7F-95BEE1DDF858}" destId="{8D06A0F3-3A18-4366-A65D-39BEE39A8520}" srcOrd="0" destOrd="0" presId="urn:microsoft.com/office/officeart/2005/8/layout/hProcess9"/>
    <dgm:cxn modelId="{6FEF1E60-A683-4153-A890-07DF3A52AA3A}" type="presOf" srcId="{C67C1718-1EFE-46C2-8589-D0BF4E9D4DA8}" destId="{7CB7846C-2679-4710-9400-D166A7F0B61C}" srcOrd="0" destOrd="0" presId="urn:microsoft.com/office/officeart/2005/8/layout/hProcess9"/>
    <dgm:cxn modelId="{A7D67C69-E176-4B5E-97EA-5A2D0C9A8C55}" srcId="{26759933-663D-4229-835A-71D6E4489D9F}" destId="{21F48DF5-CD7E-4DD0-80DC-294AD9E37563}" srcOrd="3" destOrd="0" parTransId="{D20FDB7C-4DC0-488C-95E6-3D799C2119AF}" sibTransId="{A77B591D-6260-4644-83E5-279468B9C08F}"/>
    <dgm:cxn modelId="{81162B7C-622A-4BC3-A69B-D3650DA71865}" type="presOf" srcId="{746B5928-34C6-417B-AE34-46679703B35D}" destId="{923E3032-B32E-4492-99E3-89EB7B5EA7E9}" srcOrd="0" destOrd="0" presId="urn:microsoft.com/office/officeart/2005/8/layout/hProcess9"/>
    <dgm:cxn modelId="{76B16B8D-F336-44CD-80CD-BDAAE58C5852}" srcId="{26759933-663D-4229-835A-71D6E4489D9F}" destId="{C600F3E7-6752-4A89-8D09-F7FCEC9BA1C6}" srcOrd="4" destOrd="0" parTransId="{ADC57799-216D-4E1E-8996-A6584C3E8849}" sibTransId="{B8533F8F-D08B-49BD-B8E2-C5583372D3E5}"/>
    <dgm:cxn modelId="{3D5D2F8F-8BBC-4359-89D5-52BEDA11908A}" srcId="{26759933-663D-4229-835A-71D6E4489D9F}" destId="{6A18845E-6E26-4E70-8E5F-3EF1F08C1023}" srcOrd="5" destOrd="0" parTransId="{15CBAAF9-9C00-48E4-A8C2-97D1DB0CBA51}" sibTransId="{09417A85-0361-4804-B6ED-76A788D17506}"/>
    <dgm:cxn modelId="{2E73FE8F-4793-4EC6-837B-00B795473723}" type="presOf" srcId="{6A18845E-6E26-4E70-8E5F-3EF1F08C1023}" destId="{FD54647F-CAB9-46AE-ADE6-010732E24C37}" srcOrd="0" destOrd="0" presId="urn:microsoft.com/office/officeart/2005/8/layout/hProcess9"/>
    <dgm:cxn modelId="{269C4993-C475-4571-BF81-9AD861641DD7}" type="presOf" srcId="{4AC49E98-DF03-4083-A279-E4A975800E21}" destId="{60FB28A9-046E-4551-9EA8-150EE69B4AB9}" srcOrd="0" destOrd="0" presId="urn:microsoft.com/office/officeart/2005/8/layout/hProcess9"/>
    <dgm:cxn modelId="{9BB7659C-78A0-4766-9642-189A82A4042C}" srcId="{26759933-663D-4229-835A-71D6E4489D9F}" destId="{4AC49E98-DF03-4083-A279-E4A975800E21}" srcOrd="0" destOrd="0" parTransId="{2985A10F-AE2A-4AA6-B573-5731C9FE2C3C}" sibTransId="{9E2EC1E2-058A-4E2A-8A4F-3CA0C2E53344}"/>
    <dgm:cxn modelId="{4B7E8EAA-2D52-4047-A6D9-BCFA93DF65CD}" type="presOf" srcId="{C600F3E7-6752-4A89-8D09-F7FCEC9BA1C6}" destId="{A9D76939-F5A0-45E6-9CCB-927E48DD3E57}" srcOrd="0" destOrd="0" presId="urn:microsoft.com/office/officeart/2005/8/layout/hProcess9"/>
    <dgm:cxn modelId="{BCDAA3B5-CF06-468C-9292-346ADA0063E9}" srcId="{26759933-663D-4229-835A-71D6E4489D9F}" destId="{C86B4FE3-5BA7-4F13-BE7F-95BEE1DDF858}" srcOrd="6" destOrd="0" parTransId="{A75DD75A-6156-4B9A-9994-C63D9353B565}" sibTransId="{C1CC6614-E8CA-4A49-AC02-C634AEA85759}"/>
    <dgm:cxn modelId="{929104C8-9E9F-49BE-8A04-5A2586CA661D}" srcId="{26759933-663D-4229-835A-71D6E4489D9F}" destId="{C67C1718-1EFE-46C2-8589-D0BF4E9D4DA8}" srcOrd="1" destOrd="0" parTransId="{DF089F46-2730-4402-AFE0-15093D7DF03E}" sibTransId="{1DD87369-CDC9-4588-B1D8-4930BA496F49}"/>
    <dgm:cxn modelId="{EA2F9FEB-F2E2-4B92-88B9-16D2A9B6BB2F}" type="presOf" srcId="{26759933-663D-4229-835A-71D6E4489D9F}" destId="{1F6DC957-28DE-4792-9390-046DB65E6EC0}" srcOrd="0" destOrd="0" presId="urn:microsoft.com/office/officeart/2005/8/layout/hProcess9"/>
    <dgm:cxn modelId="{EF07F452-5157-43FF-962A-12A7730EF08E}" type="presParOf" srcId="{1F6DC957-28DE-4792-9390-046DB65E6EC0}" destId="{3DE9E687-DAE0-47C7-99A7-054ACDA2331F}" srcOrd="0" destOrd="0" presId="urn:microsoft.com/office/officeart/2005/8/layout/hProcess9"/>
    <dgm:cxn modelId="{688FCCFD-606D-4456-95E7-699F52FFBE70}" type="presParOf" srcId="{1F6DC957-28DE-4792-9390-046DB65E6EC0}" destId="{8024417B-2464-4C19-A308-5110D4653D2A}" srcOrd="1" destOrd="0" presId="urn:microsoft.com/office/officeart/2005/8/layout/hProcess9"/>
    <dgm:cxn modelId="{054DBF9B-DECA-4148-A084-7E60A6E88351}" type="presParOf" srcId="{8024417B-2464-4C19-A308-5110D4653D2A}" destId="{60FB28A9-046E-4551-9EA8-150EE69B4AB9}" srcOrd="0" destOrd="0" presId="urn:microsoft.com/office/officeart/2005/8/layout/hProcess9"/>
    <dgm:cxn modelId="{812CF814-4274-41A1-B6C6-E514E6CEDD79}" type="presParOf" srcId="{8024417B-2464-4C19-A308-5110D4653D2A}" destId="{30550BFE-097B-416C-BF59-69295559E89E}" srcOrd="1" destOrd="0" presId="urn:microsoft.com/office/officeart/2005/8/layout/hProcess9"/>
    <dgm:cxn modelId="{1EE4CB20-1DEB-47B9-A319-6B13085E44C2}" type="presParOf" srcId="{8024417B-2464-4C19-A308-5110D4653D2A}" destId="{7CB7846C-2679-4710-9400-D166A7F0B61C}" srcOrd="2" destOrd="0" presId="urn:microsoft.com/office/officeart/2005/8/layout/hProcess9"/>
    <dgm:cxn modelId="{CA125A9C-24C9-4C6E-A21A-6544C2C4381D}" type="presParOf" srcId="{8024417B-2464-4C19-A308-5110D4653D2A}" destId="{E3FDC2E9-CED5-4C82-95B0-98D5502B95F5}" srcOrd="3" destOrd="0" presId="urn:microsoft.com/office/officeart/2005/8/layout/hProcess9"/>
    <dgm:cxn modelId="{1E5C2DE7-CA41-45B4-B38B-790D29465EAF}" type="presParOf" srcId="{8024417B-2464-4C19-A308-5110D4653D2A}" destId="{923E3032-B32E-4492-99E3-89EB7B5EA7E9}" srcOrd="4" destOrd="0" presId="urn:microsoft.com/office/officeart/2005/8/layout/hProcess9"/>
    <dgm:cxn modelId="{990C24A5-251C-4B58-84BE-F08B8AF49997}" type="presParOf" srcId="{8024417B-2464-4C19-A308-5110D4653D2A}" destId="{C5E5938E-6A4B-4F95-B96E-F712A0A6A5E9}" srcOrd="5" destOrd="0" presId="urn:microsoft.com/office/officeart/2005/8/layout/hProcess9"/>
    <dgm:cxn modelId="{AA4B94B6-FEBC-4D74-A4FF-C2E03A5DCDCC}" type="presParOf" srcId="{8024417B-2464-4C19-A308-5110D4653D2A}" destId="{C1DF5DCA-72E0-44C1-88CA-F0B1DF463D65}" srcOrd="6" destOrd="0" presId="urn:microsoft.com/office/officeart/2005/8/layout/hProcess9"/>
    <dgm:cxn modelId="{364A7294-0D46-43A8-8BC6-15BC27FCE67D}" type="presParOf" srcId="{8024417B-2464-4C19-A308-5110D4653D2A}" destId="{A0B53A57-FB69-4674-A3BF-A2961AB71F5F}" srcOrd="7" destOrd="0" presId="urn:microsoft.com/office/officeart/2005/8/layout/hProcess9"/>
    <dgm:cxn modelId="{26716253-C93E-4E93-AA98-8472C3B85666}" type="presParOf" srcId="{8024417B-2464-4C19-A308-5110D4653D2A}" destId="{A9D76939-F5A0-45E6-9CCB-927E48DD3E57}" srcOrd="8" destOrd="0" presId="urn:microsoft.com/office/officeart/2005/8/layout/hProcess9"/>
    <dgm:cxn modelId="{365F96A1-C74D-4187-B8CA-871672B39B1C}" type="presParOf" srcId="{8024417B-2464-4C19-A308-5110D4653D2A}" destId="{755B9D05-4301-49B6-A6BF-E01487C3B6AD}" srcOrd="9" destOrd="0" presId="urn:microsoft.com/office/officeart/2005/8/layout/hProcess9"/>
    <dgm:cxn modelId="{7C2CBF04-C70B-44B4-B4FF-C11C5AFA1EAF}" type="presParOf" srcId="{8024417B-2464-4C19-A308-5110D4653D2A}" destId="{FD54647F-CAB9-46AE-ADE6-010732E24C37}" srcOrd="10" destOrd="0" presId="urn:microsoft.com/office/officeart/2005/8/layout/hProcess9"/>
    <dgm:cxn modelId="{521CA92D-79C1-4738-9687-10F27A43AF43}" type="presParOf" srcId="{8024417B-2464-4C19-A308-5110D4653D2A}" destId="{36B71C2E-691E-4038-BAE5-F38ABE96B518}" srcOrd="11" destOrd="0" presId="urn:microsoft.com/office/officeart/2005/8/layout/hProcess9"/>
    <dgm:cxn modelId="{206C37E4-3CA1-4C3F-B0D6-3DD4E972270C}" type="presParOf" srcId="{8024417B-2464-4C19-A308-5110D4653D2A}" destId="{8D06A0F3-3A18-4366-A65D-39BEE39A8520}"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7CA04E-63DA-4F0A-897C-BD6CE11CA93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F52CD23-188B-4F3D-B39F-7958DE1BB17E}">
      <dgm:prSet phldrT="[Text]"/>
      <dgm:spPr/>
      <dgm:t>
        <a:bodyPr/>
        <a:lstStyle/>
        <a:p>
          <a:r>
            <a:rPr lang="en-US" dirty="0"/>
            <a:t>Day 1</a:t>
          </a:r>
        </a:p>
        <a:p>
          <a:r>
            <a:rPr lang="en-US" dirty="0"/>
            <a:t>Medical Evaluation</a:t>
          </a:r>
        </a:p>
      </dgm:t>
    </dgm:pt>
    <dgm:pt modelId="{9DC20B36-0AB6-48BB-B79A-56A665E6D64F}" type="parTrans" cxnId="{2FF0F1A5-ED96-4D74-833C-A0FF22B78A60}">
      <dgm:prSet/>
      <dgm:spPr/>
      <dgm:t>
        <a:bodyPr/>
        <a:lstStyle/>
        <a:p>
          <a:endParaRPr lang="en-US"/>
        </a:p>
      </dgm:t>
    </dgm:pt>
    <dgm:pt modelId="{6FB639C2-427B-43E4-AD19-38817EAA6602}" type="sibTrans" cxnId="{2FF0F1A5-ED96-4D74-833C-A0FF22B78A60}">
      <dgm:prSet/>
      <dgm:spPr/>
      <dgm:t>
        <a:bodyPr/>
        <a:lstStyle/>
        <a:p>
          <a:endParaRPr lang="en-US"/>
        </a:p>
      </dgm:t>
    </dgm:pt>
    <dgm:pt modelId="{B18ADD96-62A9-4195-9178-C0D009BC7FEF}">
      <dgm:prSet phldrT="[Text]"/>
      <dgm:spPr/>
      <dgm:t>
        <a:bodyPr/>
        <a:lstStyle/>
        <a:p>
          <a:r>
            <a:rPr lang="en-US" dirty="0"/>
            <a:t>Day 2-6</a:t>
          </a:r>
        </a:p>
        <a:p>
          <a:r>
            <a:rPr lang="en-US" dirty="0"/>
            <a:t>Psychiatric Consultation </a:t>
          </a:r>
        </a:p>
      </dgm:t>
    </dgm:pt>
    <dgm:pt modelId="{ABAE1BB5-4CE0-430E-BE6F-E89A6AB635B6}" type="parTrans" cxnId="{373EB642-A627-416C-9083-FAF00676DB89}">
      <dgm:prSet/>
      <dgm:spPr/>
      <dgm:t>
        <a:bodyPr/>
        <a:lstStyle/>
        <a:p>
          <a:endParaRPr lang="en-US"/>
        </a:p>
      </dgm:t>
    </dgm:pt>
    <dgm:pt modelId="{C8F1E86A-016B-48D7-9DE6-F056167E1A8B}" type="sibTrans" cxnId="{373EB642-A627-416C-9083-FAF00676DB89}">
      <dgm:prSet/>
      <dgm:spPr/>
      <dgm:t>
        <a:bodyPr/>
        <a:lstStyle/>
        <a:p>
          <a:endParaRPr lang="en-US"/>
        </a:p>
      </dgm:t>
    </dgm:pt>
    <dgm:pt modelId="{801D4CE6-6F81-477F-BACA-BD0AE07F37DB}">
      <dgm:prSet phldrT="[Text]"/>
      <dgm:spPr/>
      <dgm:t>
        <a:bodyPr/>
        <a:lstStyle/>
        <a:p>
          <a:r>
            <a:rPr lang="en-US" dirty="0"/>
            <a:t>Day 4+</a:t>
          </a:r>
        </a:p>
        <a:p>
          <a:r>
            <a:rPr lang="en-US" dirty="0"/>
            <a:t>Discharge Planning</a:t>
          </a:r>
        </a:p>
      </dgm:t>
    </dgm:pt>
    <dgm:pt modelId="{0D45BFC2-D76F-4639-906F-903C7771ECD6}" type="parTrans" cxnId="{ED006C1A-A353-47FA-9C2A-D8469EA5C183}">
      <dgm:prSet/>
      <dgm:spPr/>
      <dgm:t>
        <a:bodyPr/>
        <a:lstStyle/>
        <a:p>
          <a:endParaRPr lang="en-US"/>
        </a:p>
      </dgm:t>
    </dgm:pt>
    <dgm:pt modelId="{2A69FEDB-EFDC-4587-B248-28B2EFA0E8FA}" type="sibTrans" cxnId="{ED006C1A-A353-47FA-9C2A-D8469EA5C183}">
      <dgm:prSet/>
      <dgm:spPr/>
      <dgm:t>
        <a:bodyPr/>
        <a:lstStyle/>
        <a:p>
          <a:endParaRPr lang="en-US"/>
        </a:p>
      </dgm:t>
    </dgm:pt>
    <dgm:pt modelId="{8797DB5F-7978-4918-BA38-D622B36F9830}">
      <dgm:prSet phldrT="[Text]"/>
      <dgm:spPr/>
      <dgm:t>
        <a:bodyPr/>
        <a:lstStyle/>
        <a:p>
          <a:r>
            <a:rPr lang="en-US" dirty="0"/>
            <a:t>Day 2-6</a:t>
          </a:r>
        </a:p>
        <a:p>
          <a:r>
            <a:rPr lang="en-US" dirty="0"/>
            <a:t>Hospitalist Identifies Need for Psychiatric Care</a:t>
          </a:r>
        </a:p>
      </dgm:t>
    </dgm:pt>
    <dgm:pt modelId="{36451C00-33EA-435E-856F-500877B5F02B}" type="parTrans" cxnId="{059DA916-3A6F-43F6-BF4C-BF8BDD27FF41}">
      <dgm:prSet/>
      <dgm:spPr/>
      <dgm:t>
        <a:bodyPr/>
        <a:lstStyle/>
        <a:p>
          <a:endParaRPr lang="en-US"/>
        </a:p>
      </dgm:t>
    </dgm:pt>
    <dgm:pt modelId="{F4227EFE-338D-4E1A-94B0-B39EFFE574EB}" type="sibTrans" cxnId="{059DA916-3A6F-43F6-BF4C-BF8BDD27FF41}">
      <dgm:prSet/>
      <dgm:spPr/>
      <dgm:t>
        <a:bodyPr/>
        <a:lstStyle/>
        <a:p>
          <a:endParaRPr lang="en-US"/>
        </a:p>
      </dgm:t>
    </dgm:pt>
    <dgm:pt modelId="{D82DEEA5-8A8E-45F2-ABE0-0E1072D4CFDB}" type="pres">
      <dgm:prSet presAssocID="{297CA04E-63DA-4F0A-897C-BD6CE11CA93E}" presName="CompostProcess" presStyleCnt="0">
        <dgm:presLayoutVars>
          <dgm:dir/>
          <dgm:resizeHandles val="exact"/>
        </dgm:presLayoutVars>
      </dgm:prSet>
      <dgm:spPr/>
    </dgm:pt>
    <dgm:pt modelId="{C4942DF8-D207-4C8B-836D-6FF7F1E316DF}" type="pres">
      <dgm:prSet presAssocID="{297CA04E-63DA-4F0A-897C-BD6CE11CA93E}" presName="arrow" presStyleLbl="bgShp" presStyleIdx="0" presStyleCnt="1"/>
      <dgm:spPr/>
    </dgm:pt>
    <dgm:pt modelId="{57AC2993-DD72-492B-8371-AC69F2C3600D}" type="pres">
      <dgm:prSet presAssocID="{297CA04E-63DA-4F0A-897C-BD6CE11CA93E}" presName="linearProcess" presStyleCnt="0"/>
      <dgm:spPr/>
    </dgm:pt>
    <dgm:pt modelId="{7A3734EA-D0B7-433C-A4D8-ACBD588FDBF2}" type="pres">
      <dgm:prSet presAssocID="{0F52CD23-188B-4F3D-B39F-7958DE1BB17E}" presName="textNode" presStyleLbl="node1" presStyleIdx="0" presStyleCnt="4">
        <dgm:presLayoutVars>
          <dgm:bulletEnabled val="1"/>
        </dgm:presLayoutVars>
      </dgm:prSet>
      <dgm:spPr/>
    </dgm:pt>
    <dgm:pt modelId="{78BEF705-25FE-4C5B-A11A-9142CC314C2B}" type="pres">
      <dgm:prSet presAssocID="{6FB639C2-427B-43E4-AD19-38817EAA6602}" presName="sibTrans" presStyleCnt="0"/>
      <dgm:spPr/>
    </dgm:pt>
    <dgm:pt modelId="{9060324B-B32E-4D2A-BD0A-2B4C1494DE2D}" type="pres">
      <dgm:prSet presAssocID="{8797DB5F-7978-4918-BA38-D622B36F9830}" presName="textNode" presStyleLbl="node1" presStyleIdx="1" presStyleCnt="4">
        <dgm:presLayoutVars>
          <dgm:bulletEnabled val="1"/>
        </dgm:presLayoutVars>
      </dgm:prSet>
      <dgm:spPr/>
    </dgm:pt>
    <dgm:pt modelId="{A14DFF4B-4A8E-4F67-BB8D-07BB4428EDAF}" type="pres">
      <dgm:prSet presAssocID="{F4227EFE-338D-4E1A-94B0-B39EFFE574EB}" presName="sibTrans" presStyleCnt="0"/>
      <dgm:spPr/>
    </dgm:pt>
    <dgm:pt modelId="{2AB7698A-F9C3-47D1-94BC-3C30AE5F0091}" type="pres">
      <dgm:prSet presAssocID="{B18ADD96-62A9-4195-9178-C0D009BC7FEF}" presName="textNode" presStyleLbl="node1" presStyleIdx="2" presStyleCnt="4">
        <dgm:presLayoutVars>
          <dgm:bulletEnabled val="1"/>
        </dgm:presLayoutVars>
      </dgm:prSet>
      <dgm:spPr/>
    </dgm:pt>
    <dgm:pt modelId="{1F38457F-8299-4692-91C3-A4BC82EDD525}" type="pres">
      <dgm:prSet presAssocID="{C8F1E86A-016B-48D7-9DE6-F056167E1A8B}" presName="sibTrans" presStyleCnt="0"/>
      <dgm:spPr/>
    </dgm:pt>
    <dgm:pt modelId="{BECBA511-60F5-4BCA-BE10-E96B78A0A635}" type="pres">
      <dgm:prSet presAssocID="{801D4CE6-6F81-477F-BACA-BD0AE07F37DB}" presName="textNode" presStyleLbl="node1" presStyleIdx="3" presStyleCnt="4">
        <dgm:presLayoutVars>
          <dgm:bulletEnabled val="1"/>
        </dgm:presLayoutVars>
      </dgm:prSet>
      <dgm:spPr/>
    </dgm:pt>
  </dgm:ptLst>
  <dgm:cxnLst>
    <dgm:cxn modelId="{059DA916-3A6F-43F6-BF4C-BF8BDD27FF41}" srcId="{297CA04E-63DA-4F0A-897C-BD6CE11CA93E}" destId="{8797DB5F-7978-4918-BA38-D622B36F9830}" srcOrd="1" destOrd="0" parTransId="{36451C00-33EA-435E-856F-500877B5F02B}" sibTransId="{F4227EFE-338D-4E1A-94B0-B39EFFE574EB}"/>
    <dgm:cxn modelId="{ED006C1A-A353-47FA-9C2A-D8469EA5C183}" srcId="{297CA04E-63DA-4F0A-897C-BD6CE11CA93E}" destId="{801D4CE6-6F81-477F-BACA-BD0AE07F37DB}" srcOrd="3" destOrd="0" parTransId="{0D45BFC2-D76F-4639-906F-903C7771ECD6}" sibTransId="{2A69FEDB-EFDC-4587-B248-28B2EFA0E8FA}"/>
    <dgm:cxn modelId="{373EB642-A627-416C-9083-FAF00676DB89}" srcId="{297CA04E-63DA-4F0A-897C-BD6CE11CA93E}" destId="{B18ADD96-62A9-4195-9178-C0D009BC7FEF}" srcOrd="2" destOrd="0" parTransId="{ABAE1BB5-4CE0-430E-BE6F-E89A6AB635B6}" sibTransId="{C8F1E86A-016B-48D7-9DE6-F056167E1A8B}"/>
    <dgm:cxn modelId="{EFF6CA64-A0F0-463C-9233-BB88D2E9DA44}" type="presOf" srcId="{0F52CD23-188B-4F3D-B39F-7958DE1BB17E}" destId="{7A3734EA-D0B7-433C-A4D8-ACBD588FDBF2}" srcOrd="0" destOrd="0" presId="urn:microsoft.com/office/officeart/2005/8/layout/hProcess9"/>
    <dgm:cxn modelId="{EE5F6C7D-52AE-431A-A0DE-732BB090978C}" type="presOf" srcId="{297CA04E-63DA-4F0A-897C-BD6CE11CA93E}" destId="{D82DEEA5-8A8E-45F2-ABE0-0E1072D4CFDB}" srcOrd="0" destOrd="0" presId="urn:microsoft.com/office/officeart/2005/8/layout/hProcess9"/>
    <dgm:cxn modelId="{B534619D-7AB8-431A-A863-C46A9F52E343}" type="presOf" srcId="{8797DB5F-7978-4918-BA38-D622B36F9830}" destId="{9060324B-B32E-4D2A-BD0A-2B4C1494DE2D}" srcOrd="0" destOrd="0" presId="urn:microsoft.com/office/officeart/2005/8/layout/hProcess9"/>
    <dgm:cxn modelId="{2FF0F1A5-ED96-4D74-833C-A0FF22B78A60}" srcId="{297CA04E-63DA-4F0A-897C-BD6CE11CA93E}" destId="{0F52CD23-188B-4F3D-B39F-7958DE1BB17E}" srcOrd="0" destOrd="0" parTransId="{9DC20B36-0AB6-48BB-B79A-56A665E6D64F}" sibTransId="{6FB639C2-427B-43E4-AD19-38817EAA6602}"/>
    <dgm:cxn modelId="{295585B3-BD85-4867-8A6D-6E22B93D8F0C}" type="presOf" srcId="{801D4CE6-6F81-477F-BACA-BD0AE07F37DB}" destId="{BECBA511-60F5-4BCA-BE10-E96B78A0A635}" srcOrd="0" destOrd="0" presId="urn:microsoft.com/office/officeart/2005/8/layout/hProcess9"/>
    <dgm:cxn modelId="{96665FE6-3F0B-43F1-8CA3-73A6F2E04973}" type="presOf" srcId="{B18ADD96-62A9-4195-9178-C0D009BC7FEF}" destId="{2AB7698A-F9C3-47D1-94BC-3C30AE5F0091}" srcOrd="0" destOrd="0" presId="urn:microsoft.com/office/officeart/2005/8/layout/hProcess9"/>
    <dgm:cxn modelId="{4A27F6FF-2F06-4278-9C26-EFC77456A6F7}" type="presParOf" srcId="{D82DEEA5-8A8E-45F2-ABE0-0E1072D4CFDB}" destId="{C4942DF8-D207-4C8B-836D-6FF7F1E316DF}" srcOrd="0" destOrd="0" presId="urn:microsoft.com/office/officeart/2005/8/layout/hProcess9"/>
    <dgm:cxn modelId="{73FBE319-F5D8-4E50-9EBF-17A4C0028A2D}" type="presParOf" srcId="{D82DEEA5-8A8E-45F2-ABE0-0E1072D4CFDB}" destId="{57AC2993-DD72-492B-8371-AC69F2C3600D}" srcOrd="1" destOrd="0" presId="urn:microsoft.com/office/officeart/2005/8/layout/hProcess9"/>
    <dgm:cxn modelId="{E3CCA339-6480-4077-AB31-86DB25442C7B}" type="presParOf" srcId="{57AC2993-DD72-492B-8371-AC69F2C3600D}" destId="{7A3734EA-D0B7-433C-A4D8-ACBD588FDBF2}" srcOrd="0" destOrd="0" presId="urn:microsoft.com/office/officeart/2005/8/layout/hProcess9"/>
    <dgm:cxn modelId="{3166DD8E-DE51-42E7-917F-E946158B76AB}" type="presParOf" srcId="{57AC2993-DD72-492B-8371-AC69F2C3600D}" destId="{78BEF705-25FE-4C5B-A11A-9142CC314C2B}" srcOrd="1" destOrd="0" presId="urn:microsoft.com/office/officeart/2005/8/layout/hProcess9"/>
    <dgm:cxn modelId="{E7B4C9CD-7E6C-4AF6-B15E-4682309C6EB0}" type="presParOf" srcId="{57AC2993-DD72-492B-8371-AC69F2C3600D}" destId="{9060324B-B32E-4D2A-BD0A-2B4C1494DE2D}" srcOrd="2" destOrd="0" presId="urn:microsoft.com/office/officeart/2005/8/layout/hProcess9"/>
    <dgm:cxn modelId="{BBDAC7C1-A2BE-4591-9C31-B17F4F0A0C7F}" type="presParOf" srcId="{57AC2993-DD72-492B-8371-AC69F2C3600D}" destId="{A14DFF4B-4A8E-4F67-BB8D-07BB4428EDAF}" srcOrd="3" destOrd="0" presId="urn:microsoft.com/office/officeart/2005/8/layout/hProcess9"/>
    <dgm:cxn modelId="{E99654BD-B933-48EC-BB44-380BDEFFD7DA}" type="presParOf" srcId="{57AC2993-DD72-492B-8371-AC69F2C3600D}" destId="{2AB7698A-F9C3-47D1-94BC-3C30AE5F0091}" srcOrd="4" destOrd="0" presId="urn:microsoft.com/office/officeart/2005/8/layout/hProcess9"/>
    <dgm:cxn modelId="{3A187AD5-315B-4B89-AB00-D2F17601F5E1}" type="presParOf" srcId="{57AC2993-DD72-492B-8371-AC69F2C3600D}" destId="{1F38457F-8299-4692-91C3-A4BC82EDD525}" srcOrd="5" destOrd="0" presId="urn:microsoft.com/office/officeart/2005/8/layout/hProcess9"/>
    <dgm:cxn modelId="{5A1F88EF-A17B-4E7C-A099-38324D796E33}" type="presParOf" srcId="{57AC2993-DD72-492B-8371-AC69F2C3600D}" destId="{BECBA511-60F5-4BCA-BE10-E96B78A0A63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97CA04E-63DA-4F0A-897C-BD6CE11CA93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0F52CD23-188B-4F3D-B39F-7958DE1BB17E}">
      <dgm:prSet phldrT="[Text]"/>
      <dgm:spPr/>
      <dgm:t>
        <a:bodyPr/>
        <a:lstStyle/>
        <a:p>
          <a:r>
            <a:rPr lang="en-US" dirty="0"/>
            <a:t>Day 1</a:t>
          </a:r>
        </a:p>
        <a:p>
          <a:r>
            <a:rPr lang="en-US" dirty="0"/>
            <a:t>Psychiatric/SUDs Screening/Case Finding</a:t>
          </a:r>
        </a:p>
        <a:p>
          <a:endParaRPr lang="en-US" dirty="0"/>
        </a:p>
      </dgm:t>
    </dgm:pt>
    <dgm:pt modelId="{9DC20B36-0AB6-48BB-B79A-56A665E6D64F}" type="parTrans" cxnId="{2FF0F1A5-ED96-4D74-833C-A0FF22B78A60}">
      <dgm:prSet/>
      <dgm:spPr/>
      <dgm:t>
        <a:bodyPr/>
        <a:lstStyle/>
        <a:p>
          <a:endParaRPr lang="en-US"/>
        </a:p>
      </dgm:t>
    </dgm:pt>
    <dgm:pt modelId="{6FB639C2-427B-43E4-AD19-38817EAA6602}" type="sibTrans" cxnId="{2FF0F1A5-ED96-4D74-833C-A0FF22B78A60}">
      <dgm:prSet/>
      <dgm:spPr/>
      <dgm:t>
        <a:bodyPr/>
        <a:lstStyle/>
        <a:p>
          <a:endParaRPr lang="en-US"/>
        </a:p>
      </dgm:t>
    </dgm:pt>
    <dgm:pt modelId="{8797DB5F-7978-4918-BA38-D622B36F9830}">
      <dgm:prSet phldrT="[Text]"/>
      <dgm:spPr/>
      <dgm:t>
        <a:bodyPr/>
        <a:lstStyle/>
        <a:p>
          <a:r>
            <a:rPr lang="en-US" dirty="0"/>
            <a:t>Day 1</a:t>
          </a:r>
        </a:p>
        <a:p>
          <a:r>
            <a:rPr lang="en-US" dirty="0"/>
            <a:t>Shared Medical &amp; Psychiatric Management</a:t>
          </a:r>
        </a:p>
        <a:p>
          <a:r>
            <a:rPr lang="en-US" dirty="0"/>
            <a:t>and Discharge Planning</a:t>
          </a:r>
        </a:p>
      </dgm:t>
    </dgm:pt>
    <dgm:pt modelId="{36451C00-33EA-435E-856F-500877B5F02B}" type="parTrans" cxnId="{059DA916-3A6F-43F6-BF4C-BF8BDD27FF41}">
      <dgm:prSet/>
      <dgm:spPr/>
      <dgm:t>
        <a:bodyPr/>
        <a:lstStyle/>
        <a:p>
          <a:endParaRPr lang="en-US"/>
        </a:p>
      </dgm:t>
    </dgm:pt>
    <dgm:pt modelId="{F4227EFE-338D-4E1A-94B0-B39EFFE574EB}" type="sibTrans" cxnId="{059DA916-3A6F-43F6-BF4C-BF8BDD27FF41}">
      <dgm:prSet/>
      <dgm:spPr/>
      <dgm:t>
        <a:bodyPr/>
        <a:lstStyle/>
        <a:p>
          <a:endParaRPr lang="en-US"/>
        </a:p>
      </dgm:t>
    </dgm:pt>
    <dgm:pt modelId="{D82DEEA5-8A8E-45F2-ABE0-0E1072D4CFDB}" type="pres">
      <dgm:prSet presAssocID="{297CA04E-63DA-4F0A-897C-BD6CE11CA93E}" presName="CompostProcess" presStyleCnt="0">
        <dgm:presLayoutVars>
          <dgm:dir/>
          <dgm:resizeHandles val="exact"/>
        </dgm:presLayoutVars>
      </dgm:prSet>
      <dgm:spPr/>
    </dgm:pt>
    <dgm:pt modelId="{C4942DF8-D207-4C8B-836D-6FF7F1E316DF}" type="pres">
      <dgm:prSet presAssocID="{297CA04E-63DA-4F0A-897C-BD6CE11CA93E}" presName="arrow" presStyleLbl="bgShp" presStyleIdx="0" presStyleCnt="1"/>
      <dgm:spPr/>
    </dgm:pt>
    <dgm:pt modelId="{57AC2993-DD72-492B-8371-AC69F2C3600D}" type="pres">
      <dgm:prSet presAssocID="{297CA04E-63DA-4F0A-897C-BD6CE11CA93E}" presName="linearProcess" presStyleCnt="0"/>
      <dgm:spPr/>
    </dgm:pt>
    <dgm:pt modelId="{7A3734EA-D0B7-433C-A4D8-ACBD588FDBF2}" type="pres">
      <dgm:prSet presAssocID="{0F52CD23-188B-4F3D-B39F-7958DE1BB17E}" presName="textNode" presStyleLbl="node1" presStyleIdx="0" presStyleCnt="2">
        <dgm:presLayoutVars>
          <dgm:bulletEnabled val="1"/>
        </dgm:presLayoutVars>
      </dgm:prSet>
      <dgm:spPr/>
    </dgm:pt>
    <dgm:pt modelId="{78BEF705-25FE-4C5B-A11A-9142CC314C2B}" type="pres">
      <dgm:prSet presAssocID="{6FB639C2-427B-43E4-AD19-38817EAA6602}" presName="sibTrans" presStyleCnt="0"/>
      <dgm:spPr/>
    </dgm:pt>
    <dgm:pt modelId="{9060324B-B32E-4D2A-BD0A-2B4C1494DE2D}" type="pres">
      <dgm:prSet presAssocID="{8797DB5F-7978-4918-BA38-D622B36F9830}" presName="textNode" presStyleLbl="node1" presStyleIdx="1" presStyleCnt="2">
        <dgm:presLayoutVars>
          <dgm:bulletEnabled val="1"/>
        </dgm:presLayoutVars>
      </dgm:prSet>
      <dgm:spPr/>
    </dgm:pt>
  </dgm:ptLst>
  <dgm:cxnLst>
    <dgm:cxn modelId="{059DA916-3A6F-43F6-BF4C-BF8BDD27FF41}" srcId="{297CA04E-63DA-4F0A-897C-BD6CE11CA93E}" destId="{8797DB5F-7978-4918-BA38-D622B36F9830}" srcOrd="1" destOrd="0" parTransId="{36451C00-33EA-435E-856F-500877B5F02B}" sibTransId="{F4227EFE-338D-4E1A-94B0-B39EFFE574EB}"/>
    <dgm:cxn modelId="{EFF6CA64-A0F0-463C-9233-BB88D2E9DA44}" type="presOf" srcId="{0F52CD23-188B-4F3D-B39F-7958DE1BB17E}" destId="{7A3734EA-D0B7-433C-A4D8-ACBD588FDBF2}" srcOrd="0" destOrd="0" presId="urn:microsoft.com/office/officeart/2005/8/layout/hProcess9"/>
    <dgm:cxn modelId="{EE5F6C7D-52AE-431A-A0DE-732BB090978C}" type="presOf" srcId="{297CA04E-63DA-4F0A-897C-BD6CE11CA93E}" destId="{D82DEEA5-8A8E-45F2-ABE0-0E1072D4CFDB}" srcOrd="0" destOrd="0" presId="urn:microsoft.com/office/officeart/2005/8/layout/hProcess9"/>
    <dgm:cxn modelId="{B534619D-7AB8-431A-A863-C46A9F52E343}" type="presOf" srcId="{8797DB5F-7978-4918-BA38-D622B36F9830}" destId="{9060324B-B32E-4D2A-BD0A-2B4C1494DE2D}" srcOrd="0" destOrd="0" presId="urn:microsoft.com/office/officeart/2005/8/layout/hProcess9"/>
    <dgm:cxn modelId="{2FF0F1A5-ED96-4D74-833C-A0FF22B78A60}" srcId="{297CA04E-63DA-4F0A-897C-BD6CE11CA93E}" destId="{0F52CD23-188B-4F3D-B39F-7958DE1BB17E}" srcOrd="0" destOrd="0" parTransId="{9DC20B36-0AB6-48BB-B79A-56A665E6D64F}" sibTransId="{6FB639C2-427B-43E4-AD19-38817EAA6602}"/>
    <dgm:cxn modelId="{4A27F6FF-2F06-4278-9C26-EFC77456A6F7}" type="presParOf" srcId="{D82DEEA5-8A8E-45F2-ABE0-0E1072D4CFDB}" destId="{C4942DF8-D207-4C8B-836D-6FF7F1E316DF}" srcOrd="0" destOrd="0" presId="urn:microsoft.com/office/officeart/2005/8/layout/hProcess9"/>
    <dgm:cxn modelId="{73FBE319-F5D8-4E50-9EBF-17A4C0028A2D}" type="presParOf" srcId="{D82DEEA5-8A8E-45F2-ABE0-0E1072D4CFDB}" destId="{57AC2993-DD72-492B-8371-AC69F2C3600D}" srcOrd="1" destOrd="0" presId="urn:microsoft.com/office/officeart/2005/8/layout/hProcess9"/>
    <dgm:cxn modelId="{E3CCA339-6480-4077-AB31-86DB25442C7B}" type="presParOf" srcId="{57AC2993-DD72-492B-8371-AC69F2C3600D}" destId="{7A3734EA-D0B7-433C-A4D8-ACBD588FDBF2}" srcOrd="0" destOrd="0" presId="urn:microsoft.com/office/officeart/2005/8/layout/hProcess9"/>
    <dgm:cxn modelId="{3166DD8E-DE51-42E7-917F-E946158B76AB}" type="presParOf" srcId="{57AC2993-DD72-492B-8371-AC69F2C3600D}" destId="{78BEF705-25FE-4C5B-A11A-9142CC314C2B}" srcOrd="1" destOrd="0" presId="urn:microsoft.com/office/officeart/2005/8/layout/hProcess9"/>
    <dgm:cxn modelId="{E7B4C9CD-7E6C-4AF6-B15E-4682309C6EB0}" type="presParOf" srcId="{57AC2993-DD72-492B-8371-AC69F2C3600D}" destId="{9060324B-B32E-4D2A-BD0A-2B4C1494DE2D}" srcOrd="2"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1571A37-9CC7-4EC0-B25F-C81F778C33D1}"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2834C5C3-1DDF-4C94-AA6C-9E7B87468B5D}">
      <dgm:prSet/>
      <dgm:spPr/>
      <dgm:t>
        <a:bodyPr/>
        <a:lstStyle/>
        <a:p>
          <a:r>
            <a:rPr lang="en-US" dirty="0"/>
            <a:t>CL Director</a:t>
          </a:r>
        </a:p>
      </dgm:t>
    </dgm:pt>
    <dgm:pt modelId="{8A0FB359-2240-41CD-9725-9B42A0E1656E}" type="parTrans" cxnId="{F469ADD0-B604-4EFC-BDE2-FE8376B4338F}">
      <dgm:prSet/>
      <dgm:spPr/>
      <dgm:t>
        <a:bodyPr/>
        <a:lstStyle/>
        <a:p>
          <a:endParaRPr lang="en-US"/>
        </a:p>
      </dgm:t>
    </dgm:pt>
    <dgm:pt modelId="{A7929F44-B280-46EA-8249-571DB7321517}" type="sibTrans" cxnId="{F469ADD0-B604-4EFC-BDE2-FE8376B4338F}">
      <dgm:prSet/>
      <dgm:spPr/>
      <dgm:t>
        <a:bodyPr/>
        <a:lstStyle/>
        <a:p>
          <a:endParaRPr lang="en-US"/>
        </a:p>
      </dgm:t>
    </dgm:pt>
    <dgm:pt modelId="{2D71D577-73DB-41C8-B470-F45F384971B7}">
      <dgm:prSet/>
      <dgm:spPr/>
      <dgm:t>
        <a:bodyPr/>
        <a:lstStyle/>
        <a:p>
          <a:r>
            <a:rPr lang="en-US" dirty="0"/>
            <a:t>2 Psychiatrists</a:t>
          </a:r>
        </a:p>
      </dgm:t>
    </dgm:pt>
    <dgm:pt modelId="{8CA26D11-674F-4CEA-BEB5-8134E2236DEA}" type="parTrans" cxnId="{C2B95A68-5A78-474E-B096-B60659F3E480}">
      <dgm:prSet/>
      <dgm:spPr/>
      <dgm:t>
        <a:bodyPr/>
        <a:lstStyle/>
        <a:p>
          <a:endParaRPr lang="en-US"/>
        </a:p>
      </dgm:t>
    </dgm:pt>
    <dgm:pt modelId="{EEC84AD4-1153-444F-A100-B86BCD39D490}" type="sibTrans" cxnId="{C2B95A68-5A78-474E-B096-B60659F3E480}">
      <dgm:prSet/>
      <dgm:spPr/>
      <dgm:t>
        <a:bodyPr/>
        <a:lstStyle/>
        <a:p>
          <a:endParaRPr lang="en-US"/>
        </a:p>
      </dgm:t>
    </dgm:pt>
    <dgm:pt modelId="{4668D3FA-7572-4093-9939-E51CE3871A3E}">
      <dgm:prSet/>
      <dgm:spPr>
        <a:solidFill>
          <a:schemeClr val="accent2"/>
        </a:solidFill>
      </dgm:spPr>
      <dgm:t>
        <a:bodyPr/>
        <a:lstStyle/>
        <a:p>
          <a:r>
            <a:rPr lang="en-US" dirty="0"/>
            <a:t>2 Proactive Psychiatrists</a:t>
          </a:r>
        </a:p>
      </dgm:t>
    </dgm:pt>
    <dgm:pt modelId="{E6A15EB5-4A89-4B87-B75F-F135F98B8C54}" type="parTrans" cxnId="{470196D6-A13F-44C9-9255-302209CF6513}">
      <dgm:prSet/>
      <dgm:spPr/>
      <dgm:t>
        <a:bodyPr/>
        <a:lstStyle/>
        <a:p>
          <a:endParaRPr lang="en-US"/>
        </a:p>
      </dgm:t>
    </dgm:pt>
    <dgm:pt modelId="{286714A4-261E-49AF-A01A-8CD782DBD56D}" type="sibTrans" cxnId="{470196D6-A13F-44C9-9255-302209CF6513}">
      <dgm:prSet/>
      <dgm:spPr/>
      <dgm:t>
        <a:bodyPr/>
        <a:lstStyle/>
        <a:p>
          <a:endParaRPr lang="en-US"/>
        </a:p>
      </dgm:t>
    </dgm:pt>
    <dgm:pt modelId="{253B173B-DBE9-4C78-AF55-AC9E8F9D3190}">
      <dgm:prSet/>
      <dgm:spPr>
        <a:solidFill>
          <a:schemeClr val="accent2"/>
        </a:solidFill>
      </dgm:spPr>
      <dgm:t>
        <a:bodyPr/>
        <a:lstStyle/>
        <a:p>
          <a:r>
            <a:rPr lang="en-US" dirty="0"/>
            <a:t>2 Proactive NPs</a:t>
          </a:r>
        </a:p>
      </dgm:t>
    </dgm:pt>
    <dgm:pt modelId="{FF333235-47A1-4FF3-9C9C-E896D0181D0A}" type="parTrans" cxnId="{9F046343-5CF3-4ECD-92EE-3591B973D488}">
      <dgm:prSet/>
      <dgm:spPr/>
      <dgm:t>
        <a:bodyPr/>
        <a:lstStyle/>
        <a:p>
          <a:endParaRPr lang="en-US"/>
        </a:p>
      </dgm:t>
    </dgm:pt>
    <dgm:pt modelId="{B850C442-6CD6-4402-81F3-9CCF12612406}" type="sibTrans" cxnId="{9F046343-5CF3-4ECD-92EE-3591B973D488}">
      <dgm:prSet/>
      <dgm:spPr/>
      <dgm:t>
        <a:bodyPr/>
        <a:lstStyle/>
        <a:p>
          <a:endParaRPr lang="en-US"/>
        </a:p>
      </dgm:t>
    </dgm:pt>
    <dgm:pt modelId="{701CE6FE-E0A9-420A-BD18-95A885087E70}">
      <dgm:prSet/>
      <dgm:spPr/>
      <dgm:t>
        <a:bodyPr/>
        <a:lstStyle/>
        <a:p>
          <a:r>
            <a:rPr lang="en-US" dirty="0"/>
            <a:t>1 CNS</a:t>
          </a:r>
        </a:p>
      </dgm:t>
    </dgm:pt>
    <dgm:pt modelId="{65E37F99-44A5-4CCB-B9D0-A79AFAD72353}" type="parTrans" cxnId="{A4F380AC-E920-4107-AAFC-35965EC2E8D1}">
      <dgm:prSet/>
      <dgm:spPr/>
      <dgm:t>
        <a:bodyPr/>
        <a:lstStyle/>
        <a:p>
          <a:endParaRPr lang="en-US"/>
        </a:p>
      </dgm:t>
    </dgm:pt>
    <dgm:pt modelId="{89D7E90A-4F98-4D0E-81CB-58FA184F13D9}" type="sibTrans" cxnId="{A4F380AC-E920-4107-AAFC-35965EC2E8D1}">
      <dgm:prSet/>
      <dgm:spPr/>
      <dgm:t>
        <a:bodyPr/>
        <a:lstStyle/>
        <a:p>
          <a:endParaRPr lang="en-US"/>
        </a:p>
      </dgm:t>
    </dgm:pt>
    <dgm:pt modelId="{88334221-F658-44D0-B9F6-6F461EE0552F}" type="pres">
      <dgm:prSet presAssocID="{31571A37-9CC7-4EC0-B25F-C81F778C33D1}" presName="hierChild1" presStyleCnt="0">
        <dgm:presLayoutVars>
          <dgm:orgChart val="1"/>
          <dgm:chPref val="1"/>
          <dgm:dir/>
          <dgm:animOne val="branch"/>
          <dgm:animLvl val="lvl"/>
          <dgm:resizeHandles/>
        </dgm:presLayoutVars>
      </dgm:prSet>
      <dgm:spPr/>
    </dgm:pt>
    <dgm:pt modelId="{BEC3DAA7-39EC-44DD-8F32-766DF371848C}" type="pres">
      <dgm:prSet presAssocID="{2834C5C3-1DDF-4C94-AA6C-9E7B87468B5D}" presName="hierRoot1" presStyleCnt="0">
        <dgm:presLayoutVars>
          <dgm:hierBranch val="init"/>
        </dgm:presLayoutVars>
      </dgm:prSet>
      <dgm:spPr/>
    </dgm:pt>
    <dgm:pt modelId="{81960931-4439-4EB3-B266-F472ABD60354}" type="pres">
      <dgm:prSet presAssocID="{2834C5C3-1DDF-4C94-AA6C-9E7B87468B5D}" presName="rootComposite1" presStyleCnt="0"/>
      <dgm:spPr/>
    </dgm:pt>
    <dgm:pt modelId="{31321D41-3DAC-4436-857E-A23852E78182}" type="pres">
      <dgm:prSet presAssocID="{2834C5C3-1DDF-4C94-AA6C-9E7B87468B5D}" presName="rootText1" presStyleLbl="node0" presStyleIdx="0" presStyleCnt="1">
        <dgm:presLayoutVars>
          <dgm:chPref val="3"/>
        </dgm:presLayoutVars>
      </dgm:prSet>
      <dgm:spPr/>
    </dgm:pt>
    <dgm:pt modelId="{F4C2ACC9-D601-45B2-AE6C-593D6759A08C}" type="pres">
      <dgm:prSet presAssocID="{2834C5C3-1DDF-4C94-AA6C-9E7B87468B5D}" presName="rootConnector1" presStyleLbl="node1" presStyleIdx="0" presStyleCnt="0"/>
      <dgm:spPr/>
    </dgm:pt>
    <dgm:pt modelId="{CE68DDDE-360D-4980-BBF1-FC741DE06A49}" type="pres">
      <dgm:prSet presAssocID="{2834C5C3-1DDF-4C94-AA6C-9E7B87468B5D}" presName="hierChild2" presStyleCnt="0"/>
      <dgm:spPr/>
    </dgm:pt>
    <dgm:pt modelId="{2271416F-4959-4E07-8D81-BD3DF1E7F708}" type="pres">
      <dgm:prSet presAssocID="{8CA26D11-674F-4CEA-BEB5-8134E2236DEA}" presName="Name37" presStyleLbl="parChTrans1D2" presStyleIdx="0" presStyleCnt="4"/>
      <dgm:spPr/>
    </dgm:pt>
    <dgm:pt modelId="{A8D6E0CB-DF7F-4513-9761-71AEAFA862B2}" type="pres">
      <dgm:prSet presAssocID="{2D71D577-73DB-41C8-B470-F45F384971B7}" presName="hierRoot2" presStyleCnt="0">
        <dgm:presLayoutVars>
          <dgm:hierBranch val="init"/>
        </dgm:presLayoutVars>
      </dgm:prSet>
      <dgm:spPr/>
    </dgm:pt>
    <dgm:pt modelId="{4F6C3EBA-F7F4-4ADC-A429-CDD2AB9F16B7}" type="pres">
      <dgm:prSet presAssocID="{2D71D577-73DB-41C8-B470-F45F384971B7}" presName="rootComposite" presStyleCnt="0"/>
      <dgm:spPr/>
    </dgm:pt>
    <dgm:pt modelId="{3836193A-46A0-4DF1-80A1-E652A231E4D0}" type="pres">
      <dgm:prSet presAssocID="{2D71D577-73DB-41C8-B470-F45F384971B7}" presName="rootText" presStyleLbl="node2" presStyleIdx="0" presStyleCnt="4">
        <dgm:presLayoutVars>
          <dgm:chPref val="3"/>
        </dgm:presLayoutVars>
      </dgm:prSet>
      <dgm:spPr/>
    </dgm:pt>
    <dgm:pt modelId="{F74EC3F5-EDDF-412E-9F4C-097AC23D5338}" type="pres">
      <dgm:prSet presAssocID="{2D71D577-73DB-41C8-B470-F45F384971B7}" presName="rootConnector" presStyleLbl="node2" presStyleIdx="0" presStyleCnt="4"/>
      <dgm:spPr/>
    </dgm:pt>
    <dgm:pt modelId="{8BA87592-341D-4261-905A-8D21B9E05C93}" type="pres">
      <dgm:prSet presAssocID="{2D71D577-73DB-41C8-B470-F45F384971B7}" presName="hierChild4" presStyleCnt="0"/>
      <dgm:spPr/>
    </dgm:pt>
    <dgm:pt modelId="{8EB666C6-6685-4E55-B46F-815B9ADB2733}" type="pres">
      <dgm:prSet presAssocID="{2D71D577-73DB-41C8-B470-F45F384971B7}" presName="hierChild5" presStyleCnt="0"/>
      <dgm:spPr/>
    </dgm:pt>
    <dgm:pt modelId="{A69A1EFA-1EB6-4B39-911E-54D4FE355E8C}" type="pres">
      <dgm:prSet presAssocID="{E6A15EB5-4A89-4B87-B75F-F135F98B8C54}" presName="Name37" presStyleLbl="parChTrans1D2" presStyleIdx="1" presStyleCnt="4"/>
      <dgm:spPr/>
    </dgm:pt>
    <dgm:pt modelId="{41A6955D-FC59-461E-8D5D-5D5E0502F997}" type="pres">
      <dgm:prSet presAssocID="{4668D3FA-7572-4093-9939-E51CE3871A3E}" presName="hierRoot2" presStyleCnt="0">
        <dgm:presLayoutVars>
          <dgm:hierBranch val="init"/>
        </dgm:presLayoutVars>
      </dgm:prSet>
      <dgm:spPr/>
    </dgm:pt>
    <dgm:pt modelId="{D3140BCA-F2AD-4C4D-9C36-F204F54BF63B}" type="pres">
      <dgm:prSet presAssocID="{4668D3FA-7572-4093-9939-E51CE3871A3E}" presName="rootComposite" presStyleCnt="0"/>
      <dgm:spPr/>
    </dgm:pt>
    <dgm:pt modelId="{D9800E7A-652A-4EAF-B6D8-ED87097C6A52}" type="pres">
      <dgm:prSet presAssocID="{4668D3FA-7572-4093-9939-E51CE3871A3E}" presName="rootText" presStyleLbl="node2" presStyleIdx="1" presStyleCnt="4">
        <dgm:presLayoutVars>
          <dgm:chPref val="3"/>
        </dgm:presLayoutVars>
      </dgm:prSet>
      <dgm:spPr/>
    </dgm:pt>
    <dgm:pt modelId="{A176B4DA-B5F3-4563-82C3-3A99D6566524}" type="pres">
      <dgm:prSet presAssocID="{4668D3FA-7572-4093-9939-E51CE3871A3E}" presName="rootConnector" presStyleLbl="node2" presStyleIdx="1" presStyleCnt="4"/>
      <dgm:spPr/>
    </dgm:pt>
    <dgm:pt modelId="{22D3031D-6B53-45F4-B9E6-9834C399227F}" type="pres">
      <dgm:prSet presAssocID="{4668D3FA-7572-4093-9939-E51CE3871A3E}" presName="hierChild4" presStyleCnt="0"/>
      <dgm:spPr/>
    </dgm:pt>
    <dgm:pt modelId="{064CFC9A-D621-4E95-BF60-3B4BAD26CF6F}" type="pres">
      <dgm:prSet presAssocID="{4668D3FA-7572-4093-9939-E51CE3871A3E}" presName="hierChild5" presStyleCnt="0"/>
      <dgm:spPr/>
    </dgm:pt>
    <dgm:pt modelId="{38B8A33C-D863-45B5-83AC-9EBD32EE81DD}" type="pres">
      <dgm:prSet presAssocID="{FF333235-47A1-4FF3-9C9C-E896D0181D0A}" presName="Name37" presStyleLbl="parChTrans1D2" presStyleIdx="2" presStyleCnt="4"/>
      <dgm:spPr/>
    </dgm:pt>
    <dgm:pt modelId="{1D56A48B-2607-4076-A3CA-B92E730FFB12}" type="pres">
      <dgm:prSet presAssocID="{253B173B-DBE9-4C78-AF55-AC9E8F9D3190}" presName="hierRoot2" presStyleCnt="0">
        <dgm:presLayoutVars>
          <dgm:hierBranch val="init"/>
        </dgm:presLayoutVars>
      </dgm:prSet>
      <dgm:spPr/>
    </dgm:pt>
    <dgm:pt modelId="{67AA5927-313F-47AF-9960-951FFD5BC38D}" type="pres">
      <dgm:prSet presAssocID="{253B173B-DBE9-4C78-AF55-AC9E8F9D3190}" presName="rootComposite" presStyleCnt="0"/>
      <dgm:spPr/>
    </dgm:pt>
    <dgm:pt modelId="{3656685E-7E85-4283-B412-B68CEB71074E}" type="pres">
      <dgm:prSet presAssocID="{253B173B-DBE9-4C78-AF55-AC9E8F9D3190}" presName="rootText" presStyleLbl="node2" presStyleIdx="2" presStyleCnt="4">
        <dgm:presLayoutVars>
          <dgm:chPref val="3"/>
        </dgm:presLayoutVars>
      </dgm:prSet>
      <dgm:spPr/>
    </dgm:pt>
    <dgm:pt modelId="{7447249A-21F9-40FC-AF18-2CDDC98032C4}" type="pres">
      <dgm:prSet presAssocID="{253B173B-DBE9-4C78-AF55-AC9E8F9D3190}" presName="rootConnector" presStyleLbl="node2" presStyleIdx="2" presStyleCnt="4"/>
      <dgm:spPr/>
    </dgm:pt>
    <dgm:pt modelId="{EC66DEDA-685A-4B6C-BAD0-266C797CE405}" type="pres">
      <dgm:prSet presAssocID="{253B173B-DBE9-4C78-AF55-AC9E8F9D3190}" presName="hierChild4" presStyleCnt="0"/>
      <dgm:spPr/>
    </dgm:pt>
    <dgm:pt modelId="{8B63EB91-CB07-4C40-B37F-C64B9A2785B3}" type="pres">
      <dgm:prSet presAssocID="{253B173B-DBE9-4C78-AF55-AC9E8F9D3190}" presName="hierChild5" presStyleCnt="0"/>
      <dgm:spPr/>
    </dgm:pt>
    <dgm:pt modelId="{4A273320-ADA8-4A9F-A00E-A3A4310D8038}" type="pres">
      <dgm:prSet presAssocID="{65E37F99-44A5-4CCB-B9D0-A79AFAD72353}" presName="Name37" presStyleLbl="parChTrans1D2" presStyleIdx="3" presStyleCnt="4"/>
      <dgm:spPr/>
    </dgm:pt>
    <dgm:pt modelId="{B9D80685-78D9-4938-9C08-796F48931627}" type="pres">
      <dgm:prSet presAssocID="{701CE6FE-E0A9-420A-BD18-95A885087E70}" presName="hierRoot2" presStyleCnt="0">
        <dgm:presLayoutVars>
          <dgm:hierBranch val="init"/>
        </dgm:presLayoutVars>
      </dgm:prSet>
      <dgm:spPr/>
    </dgm:pt>
    <dgm:pt modelId="{BDDA2F67-C4B9-4A7B-AA2F-C1E682D44918}" type="pres">
      <dgm:prSet presAssocID="{701CE6FE-E0A9-420A-BD18-95A885087E70}" presName="rootComposite" presStyleCnt="0"/>
      <dgm:spPr/>
    </dgm:pt>
    <dgm:pt modelId="{A2401A40-E446-4A03-96BC-3E289C52F320}" type="pres">
      <dgm:prSet presAssocID="{701CE6FE-E0A9-420A-BD18-95A885087E70}" presName="rootText" presStyleLbl="node2" presStyleIdx="3" presStyleCnt="4">
        <dgm:presLayoutVars>
          <dgm:chPref val="3"/>
        </dgm:presLayoutVars>
      </dgm:prSet>
      <dgm:spPr/>
    </dgm:pt>
    <dgm:pt modelId="{FD2D1242-58E4-4521-808A-71258341C9AF}" type="pres">
      <dgm:prSet presAssocID="{701CE6FE-E0A9-420A-BD18-95A885087E70}" presName="rootConnector" presStyleLbl="node2" presStyleIdx="3" presStyleCnt="4"/>
      <dgm:spPr/>
    </dgm:pt>
    <dgm:pt modelId="{F1DF5120-3865-4214-A145-37F82CE7534B}" type="pres">
      <dgm:prSet presAssocID="{701CE6FE-E0A9-420A-BD18-95A885087E70}" presName="hierChild4" presStyleCnt="0"/>
      <dgm:spPr/>
    </dgm:pt>
    <dgm:pt modelId="{25BEEDE0-E231-4912-9641-06AEAF14793A}" type="pres">
      <dgm:prSet presAssocID="{701CE6FE-E0A9-420A-BD18-95A885087E70}" presName="hierChild5" presStyleCnt="0"/>
      <dgm:spPr/>
    </dgm:pt>
    <dgm:pt modelId="{53413DAF-C86D-4883-BDDF-FFD9A1EEA57F}" type="pres">
      <dgm:prSet presAssocID="{2834C5C3-1DDF-4C94-AA6C-9E7B87468B5D}" presName="hierChild3" presStyleCnt="0"/>
      <dgm:spPr/>
    </dgm:pt>
  </dgm:ptLst>
  <dgm:cxnLst>
    <dgm:cxn modelId="{7ACF230A-A573-4470-AFC7-C892EC9B78C1}" type="presOf" srcId="{4668D3FA-7572-4093-9939-E51CE3871A3E}" destId="{D9800E7A-652A-4EAF-B6D8-ED87097C6A52}" srcOrd="0" destOrd="0" presId="urn:microsoft.com/office/officeart/2005/8/layout/orgChart1"/>
    <dgm:cxn modelId="{708A8127-CB80-4B24-8B6F-E67D96DFCAB9}" type="presOf" srcId="{253B173B-DBE9-4C78-AF55-AC9E8F9D3190}" destId="{7447249A-21F9-40FC-AF18-2CDDC98032C4}" srcOrd="1" destOrd="0" presId="urn:microsoft.com/office/officeart/2005/8/layout/orgChart1"/>
    <dgm:cxn modelId="{8B576233-3E01-443B-9202-61530AD57348}" type="presOf" srcId="{4668D3FA-7572-4093-9939-E51CE3871A3E}" destId="{A176B4DA-B5F3-4563-82C3-3A99D6566524}" srcOrd="1" destOrd="0" presId="urn:microsoft.com/office/officeart/2005/8/layout/orgChart1"/>
    <dgm:cxn modelId="{586BA339-077B-4008-8C69-D7D32FC4A104}" type="presOf" srcId="{701CE6FE-E0A9-420A-BD18-95A885087E70}" destId="{FD2D1242-58E4-4521-808A-71258341C9AF}" srcOrd="1" destOrd="0" presId="urn:microsoft.com/office/officeart/2005/8/layout/orgChart1"/>
    <dgm:cxn modelId="{9F046343-5CF3-4ECD-92EE-3591B973D488}" srcId="{2834C5C3-1DDF-4C94-AA6C-9E7B87468B5D}" destId="{253B173B-DBE9-4C78-AF55-AC9E8F9D3190}" srcOrd="2" destOrd="0" parTransId="{FF333235-47A1-4FF3-9C9C-E896D0181D0A}" sibTransId="{B850C442-6CD6-4402-81F3-9CCF12612406}"/>
    <dgm:cxn modelId="{84A5EF63-BB87-4FE9-9583-CAB92747ECEF}" type="presOf" srcId="{253B173B-DBE9-4C78-AF55-AC9E8F9D3190}" destId="{3656685E-7E85-4283-B412-B68CEB71074E}" srcOrd="0" destOrd="0" presId="urn:microsoft.com/office/officeart/2005/8/layout/orgChart1"/>
    <dgm:cxn modelId="{FA954F67-4B3E-4D78-8DA9-9619B363C86A}" type="presOf" srcId="{FF333235-47A1-4FF3-9C9C-E896D0181D0A}" destId="{38B8A33C-D863-45B5-83AC-9EBD32EE81DD}" srcOrd="0" destOrd="0" presId="urn:microsoft.com/office/officeart/2005/8/layout/orgChart1"/>
    <dgm:cxn modelId="{C2B95A68-5A78-474E-B096-B60659F3E480}" srcId="{2834C5C3-1DDF-4C94-AA6C-9E7B87468B5D}" destId="{2D71D577-73DB-41C8-B470-F45F384971B7}" srcOrd="0" destOrd="0" parTransId="{8CA26D11-674F-4CEA-BEB5-8134E2236DEA}" sibTransId="{EEC84AD4-1153-444F-A100-B86BCD39D490}"/>
    <dgm:cxn modelId="{9567DC69-70E1-49D3-A9BA-1C60C56962FC}" type="presOf" srcId="{E6A15EB5-4A89-4B87-B75F-F135F98B8C54}" destId="{A69A1EFA-1EB6-4B39-911E-54D4FE355E8C}" srcOrd="0" destOrd="0" presId="urn:microsoft.com/office/officeart/2005/8/layout/orgChart1"/>
    <dgm:cxn modelId="{6A3A504A-CFFD-4C98-B1D5-A878E3AA005B}" type="presOf" srcId="{31571A37-9CC7-4EC0-B25F-C81F778C33D1}" destId="{88334221-F658-44D0-B9F6-6F461EE0552F}" srcOrd="0" destOrd="0" presId="urn:microsoft.com/office/officeart/2005/8/layout/orgChart1"/>
    <dgm:cxn modelId="{E8731677-99F1-48A1-AB95-49C764F3AD0A}" type="presOf" srcId="{2834C5C3-1DDF-4C94-AA6C-9E7B87468B5D}" destId="{31321D41-3DAC-4436-857E-A23852E78182}" srcOrd="0" destOrd="0" presId="urn:microsoft.com/office/officeart/2005/8/layout/orgChart1"/>
    <dgm:cxn modelId="{44F9748E-711D-4556-BB40-3CD10B0197E3}" type="presOf" srcId="{8CA26D11-674F-4CEA-BEB5-8134E2236DEA}" destId="{2271416F-4959-4E07-8D81-BD3DF1E7F708}" srcOrd="0" destOrd="0" presId="urn:microsoft.com/office/officeart/2005/8/layout/orgChart1"/>
    <dgm:cxn modelId="{2A86A296-F5D3-4407-9F87-64E8577B8170}" type="presOf" srcId="{2D71D577-73DB-41C8-B470-F45F384971B7}" destId="{F74EC3F5-EDDF-412E-9F4C-097AC23D5338}" srcOrd="1" destOrd="0" presId="urn:microsoft.com/office/officeart/2005/8/layout/orgChart1"/>
    <dgm:cxn modelId="{A4F380AC-E920-4107-AAFC-35965EC2E8D1}" srcId="{2834C5C3-1DDF-4C94-AA6C-9E7B87468B5D}" destId="{701CE6FE-E0A9-420A-BD18-95A885087E70}" srcOrd="3" destOrd="0" parTransId="{65E37F99-44A5-4CCB-B9D0-A79AFAD72353}" sibTransId="{89D7E90A-4F98-4D0E-81CB-58FA184F13D9}"/>
    <dgm:cxn modelId="{09A803B0-BB27-4F31-9E14-796D1195EF99}" type="presOf" srcId="{701CE6FE-E0A9-420A-BD18-95A885087E70}" destId="{A2401A40-E446-4A03-96BC-3E289C52F320}" srcOrd="0" destOrd="0" presId="urn:microsoft.com/office/officeart/2005/8/layout/orgChart1"/>
    <dgm:cxn modelId="{D2F36EC5-99A1-44F6-A532-AF92C4C3F171}" type="presOf" srcId="{65E37F99-44A5-4CCB-B9D0-A79AFAD72353}" destId="{4A273320-ADA8-4A9F-A00E-A3A4310D8038}" srcOrd="0" destOrd="0" presId="urn:microsoft.com/office/officeart/2005/8/layout/orgChart1"/>
    <dgm:cxn modelId="{F469ADD0-B604-4EFC-BDE2-FE8376B4338F}" srcId="{31571A37-9CC7-4EC0-B25F-C81F778C33D1}" destId="{2834C5C3-1DDF-4C94-AA6C-9E7B87468B5D}" srcOrd="0" destOrd="0" parTransId="{8A0FB359-2240-41CD-9725-9B42A0E1656E}" sibTransId="{A7929F44-B280-46EA-8249-571DB7321517}"/>
    <dgm:cxn modelId="{470196D6-A13F-44C9-9255-302209CF6513}" srcId="{2834C5C3-1DDF-4C94-AA6C-9E7B87468B5D}" destId="{4668D3FA-7572-4093-9939-E51CE3871A3E}" srcOrd="1" destOrd="0" parTransId="{E6A15EB5-4A89-4B87-B75F-F135F98B8C54}" sibTransId="{286714A4-261E-49AF-A01A-8CD782DBD56D}"/>
    <dgm:cxn modelId="{BD02FDF7-4061-493C-B358-F9BFFFA2A53E}" type="presOf" srcId="{2834C5C3-1DDF-4C94-AA6C-9E7B87468B5D}" destId="{F4C2ACC9-D601-45B2-AE6C-593D6759A08C}" srcOrd="1" destOrd="0" presId="urn:microsoft.com/office/officeart/2005/8/layout/orgChart1"/>
    <dgm:cxn modelId="{397D7DFD-75FD-49AF-99EC-6C31970C892D}" type="presOf" srcId="{2D71D577-73DB-41C8-B470-F45F384971B7}" destId="{3836193A-46A0-4DF1-80A1-E652A231E4D0}" srcOrd="0" destOrd="0" presId="urn:microsoft.com/office/officeart/2005/8/layout/orgChart1"/>
    <dgm:cxn modelId="{F91CC36D-43CA-42E0-87EC-34575F87143F}" type="presParOf" srcId="{88334221-F658-44D0-B9F6-6F461EE0552F}" destId="{BEC3DAA7-39EC-44DD-8F32-766DF371848C}" srcOrd="0" destOrd="0" presId="urn:microsoft.com/office/officeart/2005/8/layout/orgChart1"/>
    <dgm:cxn modelId="{653E520A-7CBE-499C-B59E-DAB52578E1B9}" type="presParOf" srcId="{BEC3DAA7-39EC-44DD-8F32-766DF371848C}" destId="{81960931-4439-4EB3-B266-F472ABD60354}" srcOrd="0" destOrd="0" presId="urn:microsoft.com/office/officeart/2005/8/layout/orgChart1"/>
    <dgm:cxn modelId="{C37FA1ED-D559-43EC-BC72-E7B298B753B6}" type="presParOf" srcId="{81960931-4439-4EB3-B266-F472ABD60354}" destId="{31321D41-3DAC-4436-857E-A23852E78182}" srcOrd="0" destOrd="0" presId="urn:microsoft.com/office/officeart/2005/8/layout/orgChart1"/>
    <dgm:cxn modelId="{D80A910F-5EE4-432B-920E-2A1184CC8923}" type="presParOf" srcId="{81960931-4439-4EB3-B266-F472ABD60354}" destId="{F4C2ACC9-D601-45B2-AE6C-593D6759A08C}" srcOrd="1" destOrd="0" presId="urn:microsoft.com/office/officeart/2005/8/layout/orgChart1"/>
    <dgm:cxn modelId="{67385ED5-FD78-4FCB-BC31-D2A313E0487A}" type="presParOf" srcId="{BEC3DAA7-39EC-44DD-8F32-766DF371848C}" destId="{CE68DDDE-360D-4980-BBF1-FC741DE06A49}" srcOrd="1" destOrd="0" presId="urn:microsoft.com/office/officeart/2005/8/layout/orgChart1"/>
    <dgm:cxn modelId="{215C569A-854E-4E2C-B031-84062A80672D}" type="presParOf" srcId="{CE68DDDE-360D-4980-BBF1-FC741DE06A49}" destId="{2271416F-4959-4E07-8D81-BD3DF1E7F708}" srcOrd="0" destOrd="0" presId="urn:microsoft.com/office/officeart/2005/8/layout/orgChart1"/>
    <dgm:cxn modelId="{D316F979-A8F3-4FE3-9BF0-56BAAD83F2A4}" type="presParOf" srcId="{CE68DDDE-360D-4980-BBF1-FC741DE06A49}" destId="{A8D6E0CB-DF7F-4513-9761-71AEAFA862B2}" srcOrd="1" destOrd="0" presId="urn:microsoft.com/office/officeart/2005/8/layout/orgChart1"/>
    <dgm:cxn modelId="{692A2472-15C6-4496-8519-57791DAF8673}" type="presParOf" srcId="{A8D6E0CB-DF7F-4513-9761-71AEAFA862B2}" destId="{4F6C3EBA-F7F4-4ADC-A429-CDD2AB9F16B7}" srcOrd="0" destOrd="0" presId="urn:microsoft.com/office/officeart/2005/8/layout/orgChart1"/>
    <dgm:cxn modelId="{DCF31B73-4826-492F-8260-F42D2AD19952}" type="presParOf" srcId="{4F6C3EBA-F7F4-4ADC-A429-CDD2AB9F16B7}" destId="{3836193A-46A0-4DF1-80A1-E652A231E4D0}" srcOrd="0" destOrd="0" presId="urn:microsoft.com/office/officeart/2005/8/layout/orgChart1"/>
    <dgm:cxn modelId="{4A29938D-9A97-4244-AAFA-0A6319DDEC16}" type="presParOf" srcId="{4F6C3EBA-F7F4-4ADC-A429-CDD2AB9F16B7}" destId="{F74EC3F5-EDDF-412E-9F4C-097AC23D5338}" srcOrd="1" destOrd="0" presId="urn:microsoft.com/office/officeart/2005/8/layout/orgChart1"/>
    <dgm:cxn modelId="{CE22F6E3-596D-475C-AC8E-72A5D8A1C2F2}" type="presParOf" srcId="{A8D6E0CB-DF7F-4513-9761-71AEAFA862B2}" destId="{8BA87592-341D-4261-905A-8D21B9E05C93}" srcOrd="1" destOrd="0" presId="urn:microsoft.com/office/officeart/2005/8/layout/orgChart1"/>
    <dgm:cxn modelId="{EB85A214-A4BE-4944-B512-1FD6F70A710C}" type="presParOf" srcId="{A8D6E0CB-DF7F-4513-9761-71AEAFA862B2}" destId="{8EB666C6-6685-4E55-B46F-815B9ADB2733}" srcOrd="2" destOrd="0" presId="urn:microsoft.com/office/officeart/2005/8/layout/orgChart1"/>
    <dgm:cxn modelId="{BC1577B6-2EB3-44F5-A370-632DD03D6CD3}" type="presParOf" srcId="{CE68DDDE-360D-4980-BBF1-FC741DE06A49}" destId="{A69A1EFA-1EB6-4B39-911E-54D4FE355E8C}" srcOrd="2" destOrd="0" presId="urn:microsoft.com/office/officeart/2005/8/layout/orgChart1"/>
    <dgm:cxn modelId="{4936251C-2D61-467A-BEF5-A0C9A4D15A65}" type="presParOf" srcId="{CE68DDDE-360D-4980-BBF1-FC741DE06A49}" destId="{41A6955D-FC59-461E-8D5D-5D5E0502F997}" srcOrd="3" destOrd="0" presId="urn:microsoft.com/office/officeart/2005/8/layout/orgChart1"/>
    <dgm:cxn modelId="{9ED8B0ED-E890-4A22-93E9-73C3AE85300F}" type="presParOf" srcId="{41A6955D-FC59-461E-8D5D-5D5E0502F997}" destId="{D3140BCA-F2AD-4C4D-9C36-F204F54BF63B}" srcOrd="0" destOrd="0" presId="urn:microsoft.com/office/officeart/2005/8/layout/orgChart1"/>
    <dgm:cxn modelId="{59EA43D2-6B57-4324-BB65-080E1462E211}" type="presParOf" srcId="{D3140BCA-F2AD-4C4D-9C36-F204F54BF63B}" destId="{D9800E7A-652A-4EAF-B6D8-ED87097C6A52}" srcOrd="0" destOrd="0" presId="urn:microsoft.com/office/officeart/2005/8/layout/orgChart1"/>
    <dgm:cxn modelId="{09534DF8-23B1-4358-9E2E-4F56A9335FAA}" type="presParOf" srcId="{D3140BCA-F2AD-4C4D-9C36-F204F54BF63B}" destId="{A176B4DA-B5F3-4563-82C3-3A99D6566524}" srcOrd="1" destOrd="0" presId="urn:microsoft.com/office/officeart/2005/8/layout/orgChart1"/>
    <dgm:cxn modelId="{0D7B80B3-6BEE-46F0-9716-1244A16BB466}" type="presParOf" srcId="{41A6955D-FC59-461E-8D5D-5D5E0502F997}" destId="{22D3031D-6B53-45F4-B9E6-9834C399227F}" srcOrd="1" destOrd="0" presId="urn:microsoft.com/office/officeart/2005/8/layout/orgChart1"/>
    <dgm:cxn modelId="{443DE2AE-0032-4D30-98CF-4EC0396F09A9}" type="presParOf" srcId="{41A6955D-FC59-461E-8D5D-5D5E0502F997}" destId="{064CFC9A-D621-4E95-BF60-3B4BAD26CF6F}" srcOrd="2" destOrd="0" presId="urn:microsoft.com/office/officeart/2005/8/layout/orgChart1"/>
    <dgm:cxn modelId="{18EB6D68-F039-463F-89F0-D6DB58C35A3D}" type="presParOf" srcId="{CE68DDDE-360D-4980-BBF1-FC741DE06A49}" destId="{38B8A33C-D863-45B5-83AC-9EBD32EE81DD}" srcOrd="4" destOrd="0" presId="urn:microsoft.com/office/officeart/2005/8/layout/orgChart1"/>
    <dgm:cxn modelId="{6126379F-0974-4E00-9AA2-11E41E45606E}" type="presParOf" srcId="{CE68DDDE-360D-4980-BBF1-FC741DE06A49}" destId="{1D56A48B-2607-4076-A3CA-B92E730FFB12}" srcOrd="5" destOrd="0" presId="urn:microsoft.com/office/officeart/2005/8/layout/orgChart1"/>
    <dgm:cxn modelId="{C1292D0E-4635-413C-B2F8-B792E0D8C93D}" type="presParOf" srcId="{1D56A48B-2607-4076-A3CA-B92E730FFB12}" destId="{67AA5927-313F-47AF-9960-951FFD5BC38D}" srcOrd="0" destOrd="0" presId="urn:microsoft.com/office/officeart/2005/8/layout/orgChart1"/>
    <dgm:cxn modelId="{C874E58D-6EE0-47F6-93D9-7D59049051D2}" type="presParOf" srcId="{67AA5927-313F-47AF-9960-951FFD5BC38D}" destId="{3656685E-7E85-4283-B412-B68CEB71074E}" srcOrd="0" destOrd="0" presId="urn:microsoft.com/office/officeart/2005/8/layout/orgChart1"/>
    <dgm:cxn modelId="{083A11BC-1C9F-4401-B1AE-FDD982CD4E48}" type="presParOf" srcId="{67AA5927-313F-47AF-9960-951FFD5BC38D}" destId="{7447249A-21F9-40FC-AF18-2CDDC98032C4}" srcOrd="1" destOrd="0" presId="urn:microsoft.com/office/officeart/2005/8/layout/orgChart1"/>
    <dgm:cxn modelId="{E05E55C6-CD2F-4A58-B20B-664E8049CB9F}" type="presParOf" srcId="{1D56A48B-2607-4076-A3CA-B92E730FFB12}" destId="{EC66DEDA-685A-4B6C-BAD0-266C797CE405}" srcOrd="1" destOrd="0" presId="urn:microsoft.com/office/officeart/2005/8/layout/orgChart1"/>
    <dgm:cxn modelId="{2BF72CB9-F14A-4395-923D-B7F856C156C2}" type="presParOf" srcId="{1D56A48B-2607-4076-A3CA-B92E730FFB12}" destId="{8B63EB91-CB07-4C40-B37F-C64B9A2785B3}" srcOrd="2" destOrd="0" presId="urn:microsoft.com/office/officeart/2005/8/layout/orgChart1"/>
    <dgm:cxn modelId="{5496ACAD-36A7-4BB5-BE92-2DB983E3535F}" type="presParOf" srcId="{CE68DDDE-360D-4980-BBF1-FC741DE06A49}" destId="{4A273320-ADA8-4A9F-A00E-A3A4310D8038}" srcOrd="6" destOrd="0" presId="urn:microsoft.com/office/officeart/2005/8/layout/orgChart1"/>
    <dgm:cxn modelId="{4F818115-1275-4224-9F9E-8A6A5075462D}" type="presParOf" srcId="{CE68DDDE-360D-4980-BBF1-FC741DE06A49}" destId="{B9D80685-78D9-4938-9C08-796F48931627}" srcOrd="7" destOrd="0" presId="urn:microsoft.com/office/officeart/2005/8/layout/orgChart1"/>
    <dgm:cxn modelId="{33758658-9BE1-4292-B1E8-C4789869820B}" type="presParOf" srcId="{B9D80685-78D9-4938-9C08-796F48931627}" destId="{BDDA2F67-C4B9-4A7B-AA2F-C1E682D44918}" srcOrd="0" destOrd="0" presId="urn:microsoft.com/office/officeart/2005/8/layout/orgChart1"/>
    <dgm:cxn modelId="{1F1B577F-1687-4835-8BB9-FE7BB50C58E1}" type="presParOf" srcId="{BDDA2F67-C4B9-4A7B-AA2F-C1E682D44918}" destId="{A2401A40-E446-4A03-96BC-3E289C52F320}" srcOrd="0" destOrd="0" presId="urn:microsoft.com/office/officeart/2005/8/layout/orgChart1"/>
    <dgm:cxn modelId="{189206FA-DD54-4B42-B952-FB9BEE0D1CA4}" type="presParOf" srcId="{BDDA2F67-C4B9-4A7B-AA2F-C1E682D44918}" destId="{FD2D1242-58E4-4521-808A-71258341C9AF}" srcOrd="1" destOrd="0" presId="urn:microsoft.com/office/officeart/2005/8/layout/orgChart1"/>
    <dgm:cxn modelId="{36AD969B-5027-4D4A-9B48-792C64B2DC0A}" type="presParOf" srcId="{B9D80685-78D9-4938-9C08-796F48931627}" destId="{F1DF5120-3865-4214-A145-37F82CE7534B}" srcOrd="1" destOrd="0" presId="urn:microsoft.com/office/officeart/2005/8/layout/orgChart1"/>
    <dgm:cxn modelId="{86E08AC5-0961-4F61-BCB3-867A32715D47}" type="presParOf" srcId="{B9D80685-78D9-4938-9C08-796F48931627}" destId="{25BEEDE0-E231-4912-9641-06AEAF14793A}" srcOrd="2" destOrd="0" presId="urn:microsoft.com/office/officeart/2005/8/layout/orgChart1"/>
    <dgm:cxn modelId="{5E4D3CAB-C595-41D5-8AA3-1372E38298BE}" type="presParOf" srcId="{BEC3DAA7-39EC-44DD-8F32-766DF371848C}" destId="{53413DAF-C86D-4883-BDDF-FFD9A1EEA57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821C891-8252-48A2-A113-EC96A53269D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BEEE5C7B-7BE7-4FA2-BB15-301E5235CEF4}">
      <dgm:prSet custT="1"/>
      <dgm:spPr/>
      <dgm:t>
        <a:bodyPr/>
        <a:lstStyle/>
        <a:p>
          <a:r>
            <a:rPr lang="en-US" sz="1600" dirty="0"/>
            <a:t>Psychology Consortium Training Program </a:t>
          </a:r>
        </a:p>
        <a:p>
          <a:r>
            <a:rPr lang="en-US" sz="1600" dirty="0"/>
            <a:t>C-L Post Doc</a:t>
          </a:r>
        </a:p>
        <a:p>
          <a:r>
            <a:rPr lang="en-US" sz="1600" dirty="0"/>
            <a:t>2017</a:t>
          </a:r>
        </a:p>
      </dgm:t>
    </dgm:pt>
    <dgm:pt modelId="{25233245-1C46-45E3-B82A-BF5B03D19549}" type="parTrans" cxnId="{DB9D32E3-03E2-4E51-9F45-0D2208516BCB}">
      <dgm:prSet/>
      <dgm:spPr/>
      <dgm:t>
        <a:bodyPr/>
        <a:lstStyle/>
        <a:p>
          <a:endParaRPr lang="en-US"/>
        </a:p>
      </dgm:t>
    </dgm:pt>
    <dgm:pt modelId="{0DC2331D-0805-4FAD-B9D1-3F56616B0BE5}" type="sibTrans" cxnId="{DB9D32E3-03E2-4E51-9F45-0D2208516BCB}">
      <dgm:prSet/>
      <dgm:spPr/>
      <dgm:t>
        <a:bodyPr/>
        <a:lstStyle/>
        <a:p>
          <a:endParaRPr lang="en-US"/>
        </a:p>
      </dgm:t>
    </dgm:pt>
    <dgm:pt modelId="{AFFE0475-7E39-4FD2-943D-2B713F657F9E}">
      <dgm:prSet custT="1"/>
      <dgm:spPr/>
      <dgm:t>
        <a:bodyPr/>
        <a:lstStyle/>
        <a:p>
          <a:r>
            <a:rPr lang="en-US" sz="1600" dirty="0"/>
            <a:t>C-L Psychologist Line</a:t>
          </a:r>
        </a:p>
        <a:p>
          <a:r>
            <a:rPr lang="en-US" sz="1600" dirty="0"/>
            <a:t> 2018</a:t>
          </a:r>
        </a:p>
      </dgm:t>
    </dgm:pt>
    <dgm:pt modelId="{A0ABEF4D-5965-461E-94A2-CFF9600627BA}" type="parTrans" cxnId="{50F3250C-8972-4A18-ADF5-047A7CCB7118}">
      <dgm:prSet/>
      <dgm:spPr/>
      <dgm:t>
        <a:bodyPr/>
        <a:lstStyle/>
        <a:p>
          <a:endParaRPr lang="en-US"/>
        </a:p>
      </dgm:t>
    </dgm:pt>
    <dgm:pt modelId="{81C10438-4190-4C70-83E3-BE869045B545}" type="sibTrans" cxnId="{50F3250C-8972-4A18-ADF5-047A7CCB7118}">
      <dgm:prSet/>
      <dgm:spPr/>
      <dgm:t>
        <a:bodyPr/>
        <a:lstStyle/>
        <a:p>
          <a:endParaRPr lang="en-US"/>
        </a:p>
      </dgm:t>
    </dgm:pt>
    <dgm:pt modelId="{A7B9B614-2996-4B8C-83A9-70219048FB34}">
      <dgm:prSet custT="1"/>
      <dgm:spPr/>
      <dgm:t>
        <a:bodyPr/>
        <a:lstStyle/>
        <a:p>
          <a:r>
            <a:rPr lang="en-US" sz="1600" dirty="0"/>
            <a:t>Employee Wellness Movement, COVID</a:t>
          </a:r>
        </a:p>
        <a:p>
          <a:r>
            <a:rPr lang="en-US" sz="1600" dirty="0"/>
            <a:t>2019-2021</a:t>
          </a:r>
        </a:p>
      </dgm:t>
    </dgm:pt>
    <dgm:pt modelId="{FA847A37-9FFE-4026-9FF9-DEBB66D2706A}" type="parTrans" cxnId="{85C7B83A-3670-4832-A89C-529B64F157DA}">
      <dgm:prSet/>
      <dgm:spPr/>
      <dgm:t>
        <a:bodyPr/>
        <a:lstStyle/>
        <a:p>
          <a:endParaRPr lang="en-US"/>
        </a:p>
      </dgm:t>
    </dgm:pt>
    <dgm:pt modelId="{CC32081B-B14E-42B7-B994-FC216762B422}" type="sibTrans" cxnId="{85C7B83A-3670-4832-A89C-529B64F157DA}">
      <dgm:prSet/>
      <dgm:spPr/>
      <dgm:t>
        <a:bodyPr/>
        <a:lstStyle/>
        <a:p>
          <a:endParaRPr lang="en-US"/>
        </a:p>
      </dgm:t>
    </dgm:pt>
    <dgm:pt modelId="{8538A1CA-9AC9-4BB3-862C-E776A19A0FC5}">
      <dgm:prSet custT="1"/>
      <dgm:spPr/>
      <dgm:t>
        <a:bodyPr/>
        <a:lstStyle/>
        <a:p>
          <a:r>
            <a:rPr lang="en-US" sz="1600" dirty="0"/>
            <a:t>Approval for 2</a:t>
          </a:r>
          <a:r>
            <a:rPr lang="en-US" sz="1600" baseline="30000" dirty="0"/>
            <a:t>nd</a:t>
          </a:r>
          <a:r>
            <a:rPr lang="en-US" sz="1600" dirty="0"/>
            <a:t> C-L Psychologist, 2021</a:t>
          </a:r>
        </a:p>
      </dgm:t>
    </dgm:pt>
    <dgm:pt modelId="{2932552B-9AF6-4077-9E7F-30CE4A303B46}" type="parTrans" cxnId="{22DB0FB8-19B1-402E-886A-8924E2A41AD9}">
      <dgm:prSet/>
      <dgm:spPr/>
      <dgm:t>
        <a:bodyPr/>
        <a:lstStyle/>
        <a:p>
          <a:endParaRPr lang="en-US"/>
        </a:p>
      </dgm:t>
    </dgm:pt>
    <dgm:pt modelId="{030E8797-0987-4DE9-9BCC-B738E87E8AF1}" type="sibTrans" cxnId="{22DB0FB8-19B1-402E-886A-8924E2A41AD9}">
      <dgm:prSet/>
      <dgm:spPr/>
      <dgm:t>
        <a:bodyPr/>
        <a:lstStyle/>
        <a:p>
          <a:endParaRPr lang="en-US"/>
        </a:p>
      </dgm:t>
    </dgm:pt>
    <dgm:pt modelId="{1E29BF1A-8A62-416F-B939-8C02C500CDB6}">
      <dgm:prSet custT="1"/>
      <dgm:spPr/>
      <dgm:t>
        <a:bodyPr/>
        <a:lstStyle/>
        <a:p>
          <a:r>
            <a:rPr lang="en-US" sz="1600" dirty="0"/>
            <a:t>Emerging Director of Psychology</a:t>
          </a:r>
        </a:p>
        <a:p>
          <a:r>
            <a:rPr lang="en-US" sz="1600" dirty="0"/>
            <a:t>2016</a:t>
          </a:r>
        </a:p>
      </dgm:t>
    </dgm:pt>
    <dgm:pt modelId="{36FFBD41-1D8B-482C-BB1F-B7BCDCC4E939}" type="sibTrans" cxnId="{4B44BA25-46CB-4D5A-B75B-C0EFCBB7C4E6}">
      <dgm:prSet/>
      <dgm:spPr/>
      <dgm:t>
        <a:bodyPr/>
        <a:lstStyle/>
        <a:p>
          <a:endParaRPr lang="en-US"/>
        </a:p>
      </dgm:t>
    </dgm:pt>
    <dgm:pt modelId="{FD77FC99-A4C4-4EEF-9B2D-F28C699890FC}" type="parTrans" cxnId="{4B44BA25-46CB-4D5A-B75B-C0EFCBB7C4E6}">
      <dgm:prSet/>
      <dgm:spPr/>
      <dgm:t>
        <a:bodyPr/>
        <a:lstStyle/>
        <a:p>
          <a:endParaRPr lang="en-US"/>
        </a:p>
      </dgm:t>
    </dgm:pt>
    <dgm:pt modelId="{A95078D6-E5DF-4E2F-B740-65502C2B2740}">
      <dgm:prSet custT="1"/>
      <dgm:spPr/>
      <dgm:t>
        <a:bodyPr/>
        <a:lstStyle/>
        <a:p>
          <a:r>
            <a:rPr lang="en-US" sz="1600" dirty="0"/>
            <a:t>C-L User Satisfaction Surveys:</a:t>
          </a:r>
        </a:p>
        <a:p>
          <a:r>
            <a:rPr lang="en-US" sz="1600" dirty="0"/>
            <a:t>“More Emotional Support”</a:t>
          </a:r>
        </a:p>
        <a:p>
          <a:r>
            <a:rPr lang="en-US" sz="1600" dirty="0"/>
            <a:t>2014 &amp; 2015</a:t>
          </a:r>
        </a:p>
      </dgm:t>
    </dgm:pt>
    <dgm:pt modelId="{11713C3F-1E2D-4B3D-9446-2895929991E1}" type="parTrans" cxnId="{9DE4CB5B-3799-40B6-814E-439A2BAD2C69}">
      <dgm:prSet/>
      <dgm:spPr/>
      <dgm:t>
        <a:bodyPr/>
        <a:lstStyle/>
        <a:p>
          <a:endParaRPr lang="en-US"/>
        </a:p>
      </dgm:t>
    </dgm:pt>
    <dgm:pt modelId="{2D2F7666-492B-494C-82C1-C7AD4823259E}" type="sibTrans" cxnId="{9DE4CB5B-3799-40B6-814E-439A2BAD2C69}">
      <dgm:prSet/>
      <dgm:spPr/>
      <dgm:t>
        <a:bodyPr/>
        <a:lstStyle/>
        <a:p>
          <a:endParaRPr lang="en-US"/>
        </a:p>
      </dgm:t>
    </dgm:pt>
    <dgm:pt modelId="{81AB7174-F146-4AF0-950D-B1E145FE8B73}" type="pres">
      <dgm:prSet presAssocID="{0821C891-8252-48A2-A113-EC96A53269D7}" presName="CompostProcess" presStyleCnt="0">
        <dgm:presLayoutVars>
          <dgm:dir/>
          <dgm:resizeHandles val="exact"/>
        </dgm:presLayoutVars>
      </dgm:prSet>
      <dgm:spPr/>
    </dgm:pt>
    <dgm:pt modelId="{C9CF7450-0397-44A1-A066-42BC87F6B7FD}" type="pres">
      <dgm:prSet presAssocID="{0821C891-8252-48A2-A113-EC96A53269D7}" presName="arrow" presStyleLbl="bgShp" presStyleIdx="0" presStyleCnt="1"/>
      <dgm:spPr/>
    </dgm:pt>
    <dgm:pt modelId="{43F0B714-E477-4FA3-86D9-EFB793915B0E}" type="pres">
      <dgm:prSet presAssocID="{0821C891-8252-48A2-A113-EC96A53269D7}" presName="linearProcess" presStyleCnt="0"/>
      <dgm:spPr/>
    </dgm:pt>
    <dgm:pt modelId="{F9D71D35-0A60-4BF0-818C-CA41EE529931}" type="pres">
      <dgm:prSet presAssocID="{A95078D6-E5DF-4E2F-B740-65502C2B2740}" presName="textNode" presStyleLbl="node1" presStyleIdx="0" presStyleCnt="6">
        <dgm:presLayoutVars>
          <dgm:bulletEnabled val="1"/>
        </dgm:presLayoutVars>
      </dgm:prSet>
      <dgm:spPr/>
    </dgm:pt>
    <dgm:pt modelId="{7A3F3B05-FE46-412E-84EC-16537CEA33C3}" type="pres">
      <dgm:prSet presAssocID="{2D2F7666-492B-494C-82C1-C7AD4823259E}" presName="sibTrans" presStyleCnt="0"/>
      <dgm:spPr/>
    </dgm:pt>
    <dgm:pt modelId="{FCA73CDE-D98D-47C0-B4B6-AB6787BB8D38}" type="pres">
      <dgm:prSet presAssocID="{1E29BF1A-8A62-416F-B939-8C02C500CDB6}" presName="textNode" presStyleLbl="node1" presStyleIdx="1" presStyleCnt="6">
        <dgm:presLayoutVars>
          <dgm:bulletEnabled val="1"/>
        </dgm:presLayoutVars>
      </dgm:prSet>
      <dgm:spPr/>
    </dgm:pt>
    <dgm:pt modelId="{2E045450-29C5-495D-BC3F-AD28B74CBD7B}" type="pres">
      <dgm:prSet presAssocID="{36FFBD41-1D8B-482C-BB1F-B7BCDCC4E939}" presName="sibTrans" presStyleCnt="0"/>
      <dgm:spPr/>
    </dgm:pt>
    <dgm:pt modelId="{BCC75CDD-94B2-49B8-812B-983FCE536962}" type="pres">
      <dgm:prSet presAssocID="{BEEE5C7B-7BE7-4FA2-BB15-301E5235CEF4}" presName="textNode" presStyleLbl="node1" presStyleIdx="2" presStyleCnt="6">
        <dgm:presLayoutVars>
          <dgm:bulletEnabled val="1"/>
        </dgm:presLayoutVars>
      </dgm:prSet>
      <dgm:spPr/>
    </dgm:pt>
    <dgm:pt modelId="{D4B93E7A-3D16-4EE3-8FEF-965E4F66C97B}" type="pres">
      <dgm:prSet presAssocID="{0DC2331D-0805-4FAD-B9D1-3F56616B0BE5}" presName="sibTrans" presStyleCnt="0"/>
      <dgm:spPr/>
    </dgm:pt>
    <dgm:pt modelId="{A3E8F8EE-EDA5-40FD-BFB6-5DB5F14F9363}" type="pres">
      <dgm:prSet presAssocID="{AFFE0475-7E39-4FD2-943D-2B713F657F9E}" presName="textNode" presStyleLbl="node1" presStyleIdx="3" presStyleCnt="6">
        <dgm:presLayoutVars>
          <dgm:bulletEnabled val="1"/>
        </dgm:presLayoutVars>
      </dgm:prSet>
      <dgm:spPr/>
    </dgm:pt>
    <dgm:pt modelId="{83C7B315-8254-418F-AA6D-7B6054C5BB76}" type="pres">
      <dgm:prSet presAssocID="{81C10438-4190-4C70-83E3-BE869045B545}" presName="sibTrans" presStyleCnt="0"/>
      <dgm:spPr/>
    </dgm:pt>
    <dgm:pt modelId="{D919B7D3-23D2-46B3-8211-C503BE4F9BB4}" type="pres">
      <dgm:prSet presAssocID="{A7B9B614-2996-4B8C-83A9-70219048FB34}" presName="textNode" presStyleLbl="node1" presStyleIdx="4" presStyleCnt="6">
        <dgm:presLayoutVars>
          <dgm:bulletEnabled val="1"/>
        </dgm:presLayoutVars>
      </dgm:prSet>
      <dgm:spPr/>
    </dgm:pt>
    <dgm:pt modelId="{DA48A2BE-7A85-4890-AD8F-1773AEB03AF9}" type="pres">
      <dgm:prSet presAssocID="{CC32081B-B14E-42B7-B994-FC216762B422}" presName="sibTrans" presStyleCnt="0"/>
      <dgm:spPr/>
    </dgm:pt>
    <dgm:pt modelId="{E142C038-E183-4AAF-A8DB-1DA191517664}" type="pres">
      <dgm:prSet presAssocID="{8538A1CA-9AC9-4BB3-862C-E776A19A0FC5}" presName="textNode" presStyleLbl="node1" presStyleIdx="5" presStyleCnt="6">
        <dgm:presLayoutVars>
          <dgm:bulletEnabled val="1"/>
        </dgm:presLayoutVars>
      </dgm:prSet>
      <dgm:spPr/>
    </dgm:pt>
  </dgm:ptLst>
  <dgm:cxnLst>
    <dgm:cxn modelId="{50F3250C-8972-4A18-ADF5-047A7CCB7118}" srcId="{0821C891-8252-48A2-A113-EC96A53269D7}" destId="{AFFE0475-7E39-4FD2-943D-2B713F657F9E}" srcOrd="3" destOrd="0" parTransId="{A0ABEF4D-5965-461E-94A2-CFF9600627BA}" sibTransId="{81C10438-4190-4C70-83E3-BE869045B545}"/>
    <dgm:cxn modelId="{4EBC5E17-8D76-4FE4-85C6-B75156C0BC25}" type="presOf" srcId="{A95078D6-E5DF-4E2F-B740-65502C2B2740}" destId="{F9D71D35-0A60-4BF0-818C-CA41EE529931}" srcOrd="0" destOrd="0" presId="urn:microsoft.com/office/officeart/2005/8/layout/hProcess9"/>
    <dgm:cxn modelId="{3E995625-D44C-40DE-A447-F52807FC5B4D}" type="presOf" srcId="{8538A1CA-9AC9-4BB3-862C-E776A19A0FC5}" destId="{E142C038-E183-4AAF-A8DB-1DA191517664}" srcOrd="0" destOrd="0" presId="urn:microsoft.com/office/officeart/2005/8/layout/hProcess9"/>
    <dgm:cxn modelId="{4B44BA25-46CB-4D5A-B75B-C0EFCBB7C4E6}" srcId="{0821C891-8252-48A2-A113-EC96A53269D7}" destId="{1E29BF1A-8A62-416F-B939-8C02C500CDB6}" srcOrd="1" destOrd="0" parTransId="{FD77FC99-A4C4-4EEF-9B2D-F28C699890FC}" sibTransId="{36FFBD41-1D8B-482C-BB1F-B7BCDCC4E939}"/>
    <dgm:cxn modelId="{85C7B83A-3670-4832-A89C-529B64F157DA}" srcId="{0821C891-8252-48A2-A113-EC96A53269D7}" destId="{A7B9B614-2996-4B8C-83A9-70219048FB34}" srcOrd="4" destOrd="0" parTransId="{FA847A37-9FFE-4026-9FF9-DEBB66D2706A}" sibTransId="{CC32081B-B14E-42B7-B994-FC216762B422}"/>
    <dgm:cxn modelId="{9DE4CB5B-3799-40B6-814E-439A2BAD2C69}" srcId="{0821C891-8252-48A2-A113-EC96A53269D7}" destId="{A95078D6-E5DF-4E2F-B740-65502C2B2740}" srcOrd="0" destOrd="0" parTransId="{11713C3F-1E2D-4B3D-9446-2895929991E1}" sibTransId="{2D2F7666-492B-494C-82C1-C7AD4823259E}"/>
    <dgm:cxn modelId="{E4323D43-9F4A-47F1-9ECA-711912C30189}" type="presOf" srcId="{A7B9B614-2996-4B8C-83A9-70219048FB34}" destId="{D919B7D3-23D2-46B3-8211-C503BE4F9BB4}" srcOrd="0" destOrd="0" presId="urn:microsoft.com/office/officeart/2005/8/layout/hProcess9"/>
    <dgm:cxn modelId="{22DB0FB8-19B1-402E-886A-8924E2A41AD9}" srcId="{0821C891-8252-48A2-A113-EC96A53269D7}" destId="{8538A1CA-9AC9-4BB3-862C-E776A19A0FC5}" srcOrd="5" destOrd="0" parTransId="{2932552B-9AF6-4077-9E7F-30CE4A303B46}" sibTransId="{030E8797-0987-4DE9-9BCC-B738E87E8AF1}"/>
    <dgm:cxn modelId="{6BA4D1CE-12DF-4602-949A-37D3EB50F570}" type="presOf" srcId="{AFFE0475-7E39-4FD2-943D-2B713F657F9E}" destId="{A3E8F8EE-EDA5-40FD-BFB6-5DB5F14F9363}" srcOrd="0" destOrd="0" presId="urn:microsoft.com/office/officeart/2005/8/layout/hProcess9"/>
    <dgm:cxn modelId="{145B01DE-4B21-4F2F-88EC-0900F5586B97}" type="presOf" srcId="{BEEE5C7B-7BE7-4FA2-BB15-301E5235CEF4}" destId="{BCC75CDD-94B2-49B8-812B-983FCE536962}" srcOrd="0" destOrd="0" presId="urn:microsoft.com/office/officeart/2005/8/layout/hProcess9"/>
    <dgm:cxn modelId="{DB9D32E3-03E2-4E51-9F45-0D2208516BCB}" srcId="{0821C891-8252-48A2-A113-EC96A53269D7}" destId="{BEEE5C7B-7BE7-4FA2-BB15-301E5235CEF4}" srcOrd="2" destOrd="0" parTransId="{25233245-1C46-45E3-B82A-BF5B03D19549}" sibTransId="{0DC2331D-0805-4FAD-B9D1-3F56616B0BE5}"/>
    <dgm:cxn modelId="{E5B6D9EB-5F99-44F4-8019-53BA10CD49CF}" type="presOf" srcId="{0821C891-8252-48A2-A113-EC96A53269D7}" destId="{81AB7174-F146-4AF0-950D-B1E145FE8B73}" srcOrd="0" destOrd="0" presId="urn:microsoft.com/office/officeart/2005/8/layout/hProcess9"/>
    <dgm:cxn modelId="{889E1AED-220F-4E60-B8ED-64C7BA0C7A21}" type="presOf" srcId="{1E29BF1A-8A62-416F-B939-8C02C500CDB6}" destId="{FCA73CDE-D98D-47C0-B4B6-AB6787BB8D38}" srcOrd="0" destOrd="0" presId="urn:microsoft.com/office/officeart/2005/8/layout/hProcess9"/>
    <dgm:cxn modelId="{2ACC88B2-1871-49F6-BABF-93B5556340E6}" type="presParOf" srcId="{81AB7174-F146-4AF0-950D-B1E145FE8B73}" destId="{C9CF7450-0397-44A1-A066-42BC87F6B7FD}" srcOrd="0" destOrd="0" presId="urn:microsoft.com/office/officeart/2005/8/layout/hProcess9"/>
    <dgm:cxn modelId="{C27DABA9-FB95-4655-B0A3-593903E1D5F4}" type="presParOf" srcId="{81AB7174-F146-4AF0-950D-B1E145FE8B73}" destId="{43F0B714-E477-4FA3-86D9-EFB793915B0E}" srcOrd="1" destOrd="0" presId="urn:microsoft.com/office/officeart/2005/8/layout/hProcess9"/>
    <dgm:cxn modelId="{D8C120FB-DA49-40F8-9822-8B1AEB58AD06}" type="presParOf" srcId="{43F0B714-E477-4FA3-86D9-EFB793915B0E}" destId="{F9D71D35-0A60-4BF0-818C-CA41EE529931}" srcOrd="0" destOrd="0" presId="urn:microsoft.com/office/officeart/2005/8/layout/hProcess9"/>
    <dgm:cxn modelId="{41CC8DA7-5AD2-401B-8CB8-8FB092123D17}" type="presParOf" srcId="{43F0B714-E477-4FA3-86D9-EFB793915B0E}" destId="{7A3F3B05-FE46-412E-84EC-16537CEA33C3}" srcOrd="1" destOrd="0" presId="urn:microsoft.com/office/officeart/2005/8/layout/hProcess9"/>
    <dgm:cxn modelId="{C15B6C8A-E926-41C5-A7ED-2D404A7B0030}" type="presParOf" srcId="{43F0B714-E477-4FA3-86D9-EFB793915B0E}" destId="{FCA73CDE-D98D-47C0-B4B6-AB6787BB8D38}" srcOrd="2" destOrd="0" presId="urn:microsoft.com/office/officeart/2005/8/layout/hProcess9"/>
    <dgm:cxn modelId="{C4E5AE6F-7B54-4738-9AFB-A25328F0C092}" type="presParOf" srcId="{43F0B714-E477-4FA3-86D9-EFB793915B0E}" destId="{2E045450-29C5-495D-BC3F-AD28B74CBD7B}" srcOrd="3" destOrd="0" presId="urn:microsoft.com/office/officeart/2005/8/layout/hProcess9"/>
    <dgm:cxn modelId="{469C28C1-9A1D-4D7A-8F15-4E8C2A271BA7}" type="presParOf" srcId="{43F0B714-E477-4FA3-86D9-EFB793915B0E}" destId="{BCC75CDD-94B2-49B8-812B-983FCE536962}" srcOrd="4" destOrd="0" presId="urn:microsoft.com/office/officeart/2005/8/layout/hProcess9"/>
    <dgm:cxn modelId="{03FA4C45-A082-4A76-A602-AA2E3F738BC4}" type="presParOf" srcId="{43F0B714-E477-4FA3-86D9-EFB793915B0E}" destId="{D4B93E7A-3D16-4EE3-8FEF-965E4F66C97B}" srcOrd="5" destOrd="0" presId="urn:microsoft.com/office/officeart/2005/8/layout/hProcess9"/>
    <dgm:cxn modelId="{CC6AA50C-9036-4A62-BEFF-06364E367EBA}" type="presParOf" srcId="{43F0B714-E477-4FA3-86D9-EFB793915B0E}" destId="{A3E8F8EE-EDA5-40FD-BFB6-5DB5F14F9363}" srcOrd="6" destOrd="0" presId="urn:microsoft.com/office/officeart/2005/8/layout/hProcess9"/>
    <dgm:cxn modelId="{3F3CC0EA-3A53-41DB-9C05-CC6A238950C2}" type="presParOf" srcId="{43F0B714-E477-4FA3-86D9-EFB793915B0E}" destId="{83C7B315-8254-418F-AA6D-7B6054C5BB76}" srcOrd="7" destOrd="0" presId="urn:microsoft.com/office/officeart/2005/8/layout/hProcess9"/>
    <dgm:cxn modelId="{4556D389-F368-47A4-9092-B75C7082BCDE}" type="presParOf" srcId="{43F0B714-E477-4FA3-86D9-EFB793915B0E}" destId="{D919B7D3-23D2-46B3-8211-C503BE4F9BB4}" srcOrd="8" destOrd="0" presId="urn:microsoft.com/office/officeart/2005/8/layout/hProcess9"/>
    <dgm:cxn modelId="{6366BA30-6472-4ED3-BE1B-92B61B621686}" type="presParOf" srcId="{43F0B714-E477-4FA3-86D9-EFB793915B0E}" destId="{DA48A2BE-7A85-4890-AD8F-1773AEB03AF9}" srcOrd="9" destOrd="0" presId="urn:microsoft.com/office/officeart/2005/8/layout/hProcess9"/>
    <dgm:cxn modelId="{A594EE90-524B-4C60-8595-A35980183CC7}" type="presParOf" srcId="{43F0B714-E477-4FA3-86D9-EFB793915B0E}" destId="{E142C038-E183-4AAF-A8DB-1DA191517664}" srcOrd="10"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4AA5005-72D3-4411-98D7-D0F5FDEEF5B3}"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A8A13DD-6CAC-4F3E-AEA8-FCB0474B0233}">
      <dgm:prSet/>
      <dgm:spPr>
        <a:solidFill>
          <a:schemeClr val="accent2"/>
        </a:solidFill>
      </dgm:spPr>
      <dgm:t>
        <a:bodyPr/>
        <a:lstStyle/>
        <a:p>
          <a:r>
            <a:rPr lang="en-US"/>
            <a:t>Director of Psychology</a:t>
          </a:r>
        </a:p>
      </dgm:t>
    </dgm:pt>
    <dgm:pt modelId="{31EBFEB1-A18F-4842-BF31-D4E14F849633}" type="parTrans" cxnId="{2FB842FA-91FC-404B-B022-6C05D94FD9F7}">
      <dgm:prSet/>
      <dgm:spPr/>
      <dgm:t>
        <a:bodyPr/>
        <a:lstStyle/>
        <a:p>
          <a:endParaRPr lang="en-US"/>
        </a:p>
      </dgm:t>
    </dgm:pt>
    <dgm:pt modelId="{208B0581-C1D7-4FF8-880E-5FF3DC6B94F1}" type="sibTrans" cxnId="{2FB842FA-91FC-404B-B022-6C05D94FD9F7}">
      <dgm:prSet/>
      <dgm:spPr/>
      <dgm:t>
        <a:bodyPr/>
        <a:lstStyle/>
        <a:p>
          <a:endParaRPr lang="en-US"/>
        </a:p>
      </dgm:t>
    </dgm:pt>
    <dgm:pt modelId="{02A93F16-EE3D-4EE3-9E7C-7D13E4C24CDE}">
      <dgm:prSet/>
      <dgm:spPr/>
      <dgm:t>
        <a:bodyPr/>
        <a:lstStyle/>
        <a:p>
          <a:r>
            <a:rPr lang="en-US"/>
            <a:t>1 Psychiatrist/Director</a:t>
          </a:r>
        </a:p>
      </dgm:t>
    </dgm:pt>
    <dgm:pt modelId="{2165F46B-2042-4185-BC8D-45806D9BA390}" type="parTrans" cxnId="{451DC191-186F-4577-8832-DD85B2F96C14}">
      <dgm:prSet/>
      <dgm:spPr/>
      <dgm:t>
        <a:bodyPr/>
        <a:lstStyle/>
        <a:p>
          <a:endParaRPr lang="en-US"/>
        </a:p>
      </dgm:t>
    </dgm:pt>
    <dgm:pt modelId="{9B0B1760-317D-4184-8818-887877ADF5F4}" type="sibTrans" cxnId="{451DC191-186F-4577-8832-DD85B2F96C14}">
      <dgm:prSet/>
      <dgm:spPr/>
      <dgm:t>
        <a:bodyPr/>
        <a:lstStyle/>
        <a:p>
          <a:endParaRPr lang="en-US"/>
        </a:p>
      </dgm:t>
    </dgm:pt>
    <dgm:pt modelId="{8840E280-7A94-4E03-BB50-D6743C4B54D9}">
      <dgm:prSet/>
      <dgm:spPr>
        <a:solidFill>
          <a:schemeClr val="accent2"/>
        </a:solidFill>
      </dgm:spPr>
      <dgm:t>
        <a:bodyPr/>
        <a:lstStyle/>
        <a:p>
          <a:r>
            <a:rPr lang="en-US"/>
            <a:t>1 Psychologist</a:t>
          </a:r>
        </a:p>
      </dgm:t>
    </dgm:pt>
    <dgm:pt modelId="{9F607EF4-B7F9-4570-B85E-A641312FF68C}" type="parTrans" cxnId="{D1327F66-732D-4D42-BA09-16AAAEC4A591}">
      <dgm:prSet/>
      <dgm:spPr/>
      <dgm:t>
        <a:bodyPr/>
        <a:lstStyle/>
        <a:p>
          <a:endParaRPr lang="en-US"/>
        </a:p>
      </dgm:t>
    </dgm:pt>
    <dgm:pt modelId="{A3B9D4DC-BCF3-41E8-9C95-D86F8A076680}" type="sibTrans" cxnId="{D1327F66-732D-4D42-BA09-16AAAEC4A591}">
      <dgm:prSet/>
      <dgm:spPr/>
      <dgm:t>
        <a:bodyPr/>
        <a:lstStyle/>
        <a:p>
          <a:endParaRPr lang="en-US"/>
        </a:p>
      </dgm:t>
    </dgm:pt>
    <dgm:pt modelId="{C9BF129E-3CE0-4499-AA02-6E6CD7983EFD}">
      <dgm:prSet/>
      <dgm:spPr/>
      <dgm:t>
        <a:bodyPr/>
        <a:lstStyle/>
        <a:p>
          <a:r>
            <a:rPr lang="en-US"/>
            <a:t>2 Psychiatrists</a:t>
          </a:r>
        </a:p>
      </dgm:t>
    </dgm:pt>
    <dgm:pt modelId="{121F1B87-383C-4A92-89F3-ECD4C8EB3FD8}" type="parTrans" cxnId="{765F6B3F-80DB-48D3-8646-B6300BAD5636}">
      <dgm:prSet/>
      <dgm:spPr/>
      <dgm:t>
        <a:bodyPr/>
        <a:lstStyle/>
        <a:p>
          <a:endParaRPr lang="en-US"/>
        </a:p>
      </dgm:t>
    </dgm:pt>
    <dgm:pt modelId="{E7D45CF2-8853-4F4C-B032-C3A5F8FE4C8D}" type="sibTrans" cxnId="{765F6B3F-80DB-48D3-8646-B6300BAD5636}">
      <dgm:prSet/>
      <dgm:spPr/>
      <dgm:t>
        <a:bodyPr/>
        <a:lstStyle/>
        <a:p>
          <a:endParaRPr lang="en-US"/>
        </a:p>
      </dgm:t>
    </dgm:pt>
    <dgm:pt modelId="{9E7B55CE-1599-436F-97EB-43C3E8EB99E6}">
      <dgm:prSet/>
      <dgm:spPr/>
      <dgm:t>
        <a:bodyPr/>
        <a:lstStyle/>
        <a:p>
          <a:r>
            <a:rPr lang="en-US" dirty="0"/>
            <a:t>2 Proactive Psychiatrists</a:t>
          </a:r>
        </a:p>
        <a:p>
          <a:r>
            <a:rPr lang="en-US" dirty="0"/>
            <a:t>(4 Medicine Units)</a:t>
          </a:r>
        </a:p>
      </dgm:t>
    </dgm:pt>
    <dgm:pt modelId="{E47562D8-4462-4525-9E26-032791207BBB}" type="parTrans" cxnId="{3063DEAA-85AF-45B5-A094-B8F75A0705CD}">
      <dgm:prSet/>
      <dgm:spPr/>
      <dgm:t>
        <a:bodyPr/>
        <a:lstStyle/>
        <a:p>
          <a:endParaRPr lang="en-US"/>
        </a:p>
      </dgm:t>
    </dgm:pt>
    <dgm:pt modelId="{C6276312-AB4D-40F5-B40A-35CD5D49A880}" type="sibTrans" cxnId="{3063DEAA-85AF-45B5-A094-B8F75A0705CD}">
      <dgm:prSet/>
      <dgm:spPr/>
      <dgm:t>
        <a:bodyPr/>
        <a:lstStyle/>
        <a:p>
          <a:endParaRPr lang="en-US"/>
        </a:p>
      </dgm:t>
    </dgm:pt>
    <dgm:pt modelId="{CF0FBA91-5A15-4385-9967-4773484D3C4F}">
      <dgm:prSet/>
      <dgm:spPr/>
      <dgm:t>
        <a:bodyPr/>
        <a:lstStyle/>
        <a:p>
          <a:r>
            <a:rPr lang="en-US" dirty="0"/>
            <a:t>2 Proactive NPs</a:t>
          </a:r>
        </a:p>
      </dgm:t>
    </dgm:pt>
    <dgm:pt modelId="{26AE3DA7-9342-4263-A836-BB4CA0BB463B}" type="parTrans" cxnId="{00B989FF-F60F-4F52-B15F-B8245EF87AE2}">
      <dgm:prSet/>
      <dgm:spPr/>
      <dgm:t>
        <a:bodyPr/>
        <a:lstStyle/>
        <a:p>
          <a:endParaRPr lang="en-US"/>
        </a:p>
      </dgm:t>
    </dgm:pt>
    <dgm:pt modelId="{10A5F378-6EA6-43DE-9D37-E6A7BD2649A2}" type="sibTrans" cxnId="{00B989FF-F60F-4F52-B15F-B8245EF87AE2}">
      <dgm:prSet/>
      <dgm:spPr/>
      <dgm:t>
        <a:bodyPr/>
        <a:lstStyle/>
        <a:p>
          <a:endParaRPr lang="en-US"/>
        </a:p>
      </dgm:t>
    </dgm:pt>
    <dgm:pt modelId="{D2EB40D8-CF1A-483C-AD59-CFF594F95340}">
      <dgm:prSet/>
      <dgm:spPr/>
      <dgm:t>
        <a:bodyPr/>
        <a:lstStyle/>
        <a:p>
          <a:r>
            <a:rPr lang="en-US"/>
            <a:t>1 CNS</a:t>
          </a:r>
        </a:p>
      </dgm:t>
    </dgm:pt>
    <dgm:pt modelId="{829F7C02-0EE9-45D2-AFEB-71C7E26FDD18}" type="parTrans" cxnId="{37F20F05-7D37-44FB-BFB1-E21B116387D5}">
      <dgm:prSet/>
      <dgm:spPr/>
      <dgm:t>
        <a:bodyPr/>
        <a:lstStyle/>
        <a:p>
          <a:endParaRPr lang="en-US"/>
        </a:p>
      </dgm:t>
    </dgm:pt>
    <dgm:pt modelId="{11128B9F-9709-4D1D-908D-4D0EAAFC8C98}" type="sibTrans" cxnId="{37F20F05-7D37-44FB-BFB1-E21B116387D5}">
      <dgm:prSet/>
      <dgm:spPr/>
      <dgm:t>
        <a:bodyPr/>
        <a:lstStyle/>
        <a:p>
          <a:endParaRPr lang="en-US"/>
        </a:p>
      </dgm:t>
    </dgm:pt>
    <dgm:pt modelId="{248323B3-34D2-4C88-9A08-6E4A488B464E}" type="pres">
      <dgm:prSet presAssocID="{14AA5005-72D3-4411-98D7-D0F5FDEEF5B3}" presName="hierChild1" presStyleCnt="0">
        <dgm:presLayoutVars>
          <dgm:orgChart val="1"/>
          <dgm:chPref val="1"/>
          <dgm:dir/>
          <dgm:animOne val="branch"/>
          <dgm:animLvl val="lvl"/>
          <dgm:resizeHandles/>
        </dgm:presLayoutVars>
      </dgm:prSet>
      <dgm:spPr/>
    </dgm:pt>
    <dgm:pt modelId="{8497B439-6956-4BF8-B77F-458E7384B930}" type="pres">
      <dgm:prSet presAssocID="{DA8A13DD-6CAC-4F3E-AEA8-FCB0474B0233}" presName="hierRoot1" presStyleCnt="0">
        <dgm:presLayoutVars>
          <dgm:hierBranch val="init"/>
        </dgm:presLayoutVars>
      </dgm:prSet>
      <dgm:spPr/>
    </dgm:pt>
    <dgm:pt modelId="{DA32D05F-63D4-422D-96F2-F330166D5E1D}" type="pres">
      <dgm:prSet presAssocID="{DA8A13DD-6CAC-4F3E-AEA8-FCB0474B0233}" presName="rootComposite1" presStyleCnt="0"/>
      <dgm:spPr/>
    </dgm:pt>
    <dgm:pt modelId="{150DEF70-248E-4373-8E42-A1AD07744746}" type="pres">
      <dgm:prSet presAssocID="{DA8A13DD-6CAC-4F3E-AEA8-FCB0474B0233}" presName="rootText1" presStyleLbl="node0" presStyleIdx="0" presStyleCnt="2">
        <dgm:presLayoutVars>
          <dgm:chPref val="3"/>
        </dgm:presLayoutVars>
      </dgm:prSet>
      <dgm:spPr/>
    </dgm:pt>
    <dgm:pt modelId="{5B0E8A03-48FC-4FF7-AEC0-386ED77A236E}" type="pres">
      <dgm:prSet presAssocID="{DA8A13DD-6CAC-4F3E-AEA8-FCB0474B0233}" presName="rootConnector1" presStyleLbl="node1" presStyleIdx="0" presStyleCnt="0"/>
      <dgm:spPr/>
    </dgm:pt>
    <dgm:pt modelId="{70B3E24D-24D7-4369-B894-F3D580847C4A}" type="pres">
      <dgm:prSet presAssocID="{DA8A13DD-6CAC-4F3E-AEA8-FCB0474B0233}" presName="hierChild2" presStyleCnt="0"/>
      <dgm:spPr/>
    </dgm:pt>
    <dgm:pt modelId="{0F8AB445-B62E-41BF-9EB7-924A3C49F113}" type="pres">
      <dgm:prSet presAssocID="{DA8A13DD-6CAC-4F3E-AEA8-FCB0474B0233}" presName="hierChild3" presStyleCnt="0"/>
      <dgm:spPr/>
    </dgm:pt>
    <dgm:pt modelId="{3719A8CE-9E06-4FA3-90A2-7D270FFB9872}" type="pres">
      <dgm:prSet presAssocID="{02A93F16-EE3D-4EE3-9E7C-7D13E4C24CDE}" presName="hierRoot1" presStyleCnt="0">
        <dgm:presLayoutVars>
          <dgm:hierBranch val="init"/>
        </dgm:presLayoutVars>
      </dgm:prSet>
      <dgm:spPr/>
    </dgm:pt>
    <dgm:pt modelId="{92845632-17C5-43F9-8AC5-04B0174F016C}" type="pres">
      <dgm:prSet presAssocID="{02A93F16-EE3D-4EE3-9E7C-7D13E4C24CDE}" presName="rootComposite1" presStyleCnt="0"/>
      <dgm:spPr/>
    </dgm:pt>
    <dgm:pt modelId="{1596774B-7F56-43A7-8B5D-16A5EC72CD79}" type="pres">
      <dgm:prSet presAssocID="{02A93F16-EE3D-4EE3-9E7C-7D13E4C24CDE}" presName="rootText1" presStyleLbl="node0" presStyleIdx="1" presStyleCnt="2">
        <dgm:presLayoutVars>
          <dgm:chPref val="3"/>
        </dgm:presLayoutVars>
      </dgm:prSet>
      <dgm:spPr/>
    </dgm:pt>
    <dgm:pt modelId="{63484377-645B-40D2-B84A-1033BAC46162}" type="pres">
      <dgm:prSet presAssocID="{02A93F16-EE3D-4EE3-9E7C-7D13E4C24CDE}" presName="rootConnector1" presStyleLbl="node1" presStyleIdx="0" presStyleCnt="0"/>
      <dgm:spPr/>
    </dgm:pt>
    <dgm:pt modelId="{D3E8FF17-B629-416D-A05A-83D9EE067DFE}" type="pres">
      <dgm:prSet presAssocID="{02A93F16-EE3D-4EE3-9E7C-7D13E4C24CDE}" presName="hierChild2" presStyleCnt="0"/>
      <dgm:spPr/>
    </dgm:pt>
    <dgm:pt modelId="{56AC446D-FEB0-47BB-9A95-297C2883A96E}" type="pres">
      <dgm:prSet presAssocID="{9F607EF4-B7F9-4570-B85E-A641312FF68C}" presName="Name37" presStyleLbl="parChTrans1D2" presStyleIdx="0" presStyleCnt="5"/>
      <dgm:spPr/>
    </dgm:pt>
    <dgm:pt modelId="{703C6D34-1BF3-4292-81AA-57C9DB77624F}" type="pres">
      <dgm:prSet presAssocID="{8840E280-7A94-4E03-BB50-D6743C4B54D9}" presName="hierRoot2" presStyleCnt="0">
        <dgm:presLayoutVars>
          <dgm:hierBranch val="init"/>
        </dgm:presLayoutVars>
      </dgm:prSet>
      <dgm:spPr/>
    </dgm:pt>
    <dgm:pt modelId="{56EE8596-7BAD-40CE-AFA6-086AF7420D23}" type="pres">
      <dgm:prSet presAssocID="{8840E280-7A94-4E03-BB50-D6743C4B54D9}" presName="rootComposite" presStyleCnt="0"/>
      <dgm:spPr/>
    </dgm:pt>
    <dgm:pt modelId="{275F5CD3-8C39-4ECF-86D6-851DFDBE3195}" type="pres">
      <dgm:prSet presAssocID="{8840E280-7A94-4E03-BB50-D6743C4B54D9}" presName="rootText" presStyleLbl="node2" presStyleIdx="0" presStyleCnt="5">
        <dgm:presLayoutVars>
          <dgm:chPref val="3"/>
        </dgm:presLayoutVars>
      </dgm:prSet>
      <dgm:spPr/>
    </dgm:pt>
    <dgm:pt modelId="{8EC0FC38-62EE-41C5-9483-4ABAAFBF178A}" type="pres">
      <dgm:prSet presAssocID="{8840E280-7A94-4E03-BB50-D6743C4B54D9}" presName="rootConnector" presStyleLbl="node2" presStyleIdx="0" presStyleCnt="5"/>
      <dgm:spPr/>
    </dgm:pt>
    <dgm:pt modelId="{B922DE41-7F9A-47AC-80AB-DF9E3A239FC2}" type="pres">
      <dgm:prSet presAssocID="{8840E280-7A94-4E03-BB50-D6743C4B54D9}" presName="hierChild4" presStyleCnt="0"/>
      <dgm:spPr/>
    </dgm:pt>
    <dgm:pt modelId="{6FE62517-C98C-4B9D-AD39-950C48F83280}" type="pres">
      <dgm:prSet presAssocID="{8840E280-7A94-4E03-BB50-D6743C4B54D9}" presName="hierChild5" presStyleCnt="0"/>
      <dgm:spPr/>
    </dgm:pt>
    <dgm:pt modelId="{8479F1CA-50F4-4608-8435-D55820AB63D0}" type="pres">
      <dgm:prSet presAssocID="{121F1B87-383C-4A92-89F3-ECD4C8EB3FD8}" presName="Name37" presStyleLbl="parChTrans1D2" presStyleIdx="1" presStyleCnt="5"/>
      <dgm:spPr/>
    </dgm:pt>
    <dgm:pt modelId="{AC36D17E-C99B-48B0-A55A-B91C46062974}" type="pres">
      <dgm:prSet presAssocID="{C9BF129E-3CE0-4499-AA02-6E6CD7983EFD}" presName="hierRoot2" presStyleCnt="0">
        <dgm:presLayoutVars>
          <dgm:hierBranch val="init"/>
        </dgm:presLayoutVars>
      </dgm:prSet>
      <dgm:spPr/>
    </dgm:pt>
    <dgm:pt modelId="{FB74E8D2-0CDD-4DAB-B489-FBA764075A42}" type="pres">
      <dgm:prSet presAssocID="{C9BF129E-3CE0-4499-AA02-6E6CD7983EFD}" presName="rootComposite" presStyleCnt="0"/>
      <dgm:spPr/>
    </dgm:pt>
    <dgm:pt modelId="{7CE5538B-815C-486D-8071-873533A426DC}" type="pres">
      <dgm:prSet presAssocID="{C9BF129E-3CE0-4499-AA02-6E6CD7983EFD}" presName="rootText" presStyleLbl="node2" presStyleIdx="1" presStyleCnt="5">
        <dgm:presLayoutVars>
          <dgm:chPref val="3"/>
        </dgm:presLayoutVars>
      </dgm:prSet>
      <dgm:spPr/>
    </dgm:pt>
    <dgm:pt modelId="{F834A9AE-4D92-4FB8-93CF-23EB014C2644}" type="pres">
      <dgm:prSet presAssocID="{C9BF129E-3CE0-4499-AA02-6E6CD7983EFD}" presName="rootConnector" presStyleLbl="node2" presStyleIdx="1" presStyleCnt="5"/>
      <dgm:spPr/>
    </dgm:pt>
    <dgm:pt modelId="{3BD09CDE-3755-4071-8967-E6EE11EDA326}" type="pres">
      <dgm:prSet presAssocID="{C9BF129E-3CE0-4499-AA02-6E6CD7983EFD}" presName="hierChild4" presStyleCnt="0"/>
      <dgm:spPr/>
    </dgm:pt>
    <dgm:pt modelId="{DBA33A31-8F3A-4E8C-A475-75D8235C4BE7}" type="pres">
      <dgm:prSet presAssocID="{C9BF129E-3CE0-4499-AA02-6E6CD7983EFD}" presName="hierChild5" presStyleCnt="0"/>
      <dgm:spPr/>
    </dgm:pt>
    <dgm:pt modelId="{DA45F7C5-FA75-485E-B8B9-CE53203099E2}" type="pres">
      <dgm:prSet presAssocID="{E47562D8-4462-4525-9E26-032791207BBB}" presName="Name37" presStyleLbl="parChTrans1D2" presStyleIdx="2" presStyleCnt="5"/>
      <dgm:spPr/>
    </dgm:pt>
    <dgm:pt modelId="{EC0E6AE7-4A52-478F-839C-38D3C9B20D1B}" type="pres">
      <dgm:prSet presAssocID="{9E7B55CE-1599-436F-97EB-43C3E8EB99E6}" presName="hierRoot2" presStyleCnt="0">
        <dgm:presLayoutVars>
          <dgm:hierBranch val="init"/>
        </dgm:presLayoutVars>
      </dgm:prSet>
      <dgm:spPr/>
    </dgm:pt>
    <dgm:pt modelId="{D9AE768A-1429-42A0-B8F6-AD7FE817B9BE}" type="pres">
      <dgm:prSet presAssocID="{9E7B55CE-1599-436F-97EB-43C3E8EB99E6}" presName="rootComposite" presStyleCnt="0"/>
      <dgm:spPr/>
    </dgm:pt>
    <dgm:pt modelId="{E98CD739-C3D8-4F80-B114-73C6C430A392}" type="pres">
      <dgm:prSet presAssocID="{9E7B55CE-1599-436F-97EB-43C3E8EB99E6}" presName="rootText" presStyleLbl="node2" presStyleIdx="2" presStyleCnt="5">
        <dgm:presLayoutVars>
          <dgm:chPref val="3"/>
        </dgm:presLayoutVars>
      </dgm:prSet>
      <dgm:spPr/>
    </dgm:pt>
    <dgm:pt modelId="{DB9FA4E7-4970-467B-9455-3484C1896081}" type="pres">
      <dgm:prSet presAssocID="{9E7B55CE-1599-436F-97EB-43C3E8EB99E6}" presName="rootConnector" presStyleLbl="node2" presStyleIdx="2" presStyleCnt="5"/>
      <dgm:spPr/>
    </dgm:pt>
    <dgm:pt modelId="{4D71E444-BD58-4A19-B029-8C974562EA3C}" type="pres">
      <dgm:prSet presAssocID="{9E7B55CE-1599-436F-97EB-43C3E8EB99E6}" presName="hierChild4" presStyleCnt="0"/>
      <dgm:spPr/>
    </dgm:pt>
    <dgm:pt modelId="{71507FCD-454A-4FC7-9FF0-12BDD9139C36}" type="pres">
      <dgm:prSet presAssocID="{9E7B55CE-1599-436F-97EB-43C3E8EB99E6}" presName="hierChild5" presStyleCnt="0"/>
      <dgm:spPr/>
    </dgm:pt>
    <dgm:pt modelId="{91655847-A145-4AD3-AF4F-0355B5496FFF}" type="pres">
      <dgm:prSet presAssocID="{26AE3DA7-9342-4263-A836-BB4CA0BB463B}" presName="Name37" presStyleLbl="parChTrans1D2" presStyleIdx="3" presStyleCnt="5"/>
      <dgm:spPr/>
    </dgm:pt>
    <dgm:pt modelId="{1152BF7C-46B2-437F-8D18-34AAB472B4EC}" type="pres">
      <dgm:prSet presAssocID="{CF0FBA91-5A15-4385-9967-4773484D3C4F}" presName="hierRoot2" presStyleCnt="0">
        <dgm:presLayoutVars>
          <dgm:hierBranch val="init"/>
        </dgm:presLayoutVars>
      </dgm:prSet>
      <dgm:spPr/>
    </dgm:pt>
    <dgm:pt modelId="{307848AB-7A4B-41D2-8D38-8DCA0BD6649C}" type="pres">
      <dgm:prSet presAssocID="{CF0FBA91-5A15-4385-9967-4773484D3C4F}" presName="rootComposite" presStyleCnt="0"/>
      <dgm:spPr/>
    </dgm:pt>
    <dgm:pt modelId="{8E7E204C-1B85-4EFF-8738-0FBB05B094E5}" type="pres">
      <dgm:prSet presAssocID="{CF0FBA91-5A15-4385-9967-4773484D3C4F}" presName="rootText" presStyleLbl="node2" presStyleIdx="3" presStyleCnt="5">
        <dgm:presLayoutVars>
          <dgm:chPref val="3"/>
        </dgm:presLayoutVars>
      </dgm:prSet>
      <dgm:spPr/>
    </dgm:pt>
    <dgm:pt modelId="{E0C5C051-4C35-4BF9-88EC-8F3DEFFAE684}" type="pres">
      <dgm:prSet presAssocID="{CF0FBA91-5A15-4385-9967-4773484D3C4F}" presName="rootConnector" presStyleLbl="node2" presStyleIdx="3" presStyleCnt="5"/>
      <dgm:spPr/>
    </dgm:pt>
    <dgm:pt modelId="{89D06F9E-AE64-4E4F-9461-F36506D40699}" type="pres">
      <dgm:prSet presAssocID="{CF0FBA91-5A15-4385-9967-4773484D3C4F}" presName="hierChild4" presStyleCnt="0"/>
      <dgm:spPr/>
    </dgm:pt>
    <dgm:pt modelId="{E2081A24-1727-4482-AD75-F82ABB967F7C}" type="pres">
      <dgm:prSet presAssocID="{CF0FBA91-5A15-4385-9967-4773484D3C4F}" presName="hierChild5" presStyleCnt="0"/>
      <dgm:spPr/>
    </dgm:pt>
    <dgm:pt modelId="{C583FB95-C76C-4045-9373-3BB0B4F2D201}" type="pres">
      <dgm:prSet presAssocID="{829F7C02-0EE9-45D2-AFEB-71C7E26FDD18}" presName="Name37" presStyleLbl="parChTrans1D2" presStyleIdx="4" presStyleCnt="5"/>
      <dgm:spPr/>
    </dgm:pt>
    <dgm:pt modelId="{994C3810-D365-4F14-B615-3DEFBD9DE614}" type="pres">
      <dgm:prSet presAssocID="{D2EB40D8-CF1A-483C-AD59-CFF594F95340}" presName="hierRoot2" presStyleCnt="0">
        <dgm:presLayoutVars>
          <dgm:hierBranch val="init"/>
        </dgm:presLayoutVars>
      </dgm:prSet>
      <dgm:spPr/>
    </dgm:pt>
    <dgm:pt modelId="{62E245F0-3C21-4F31-A061-6EB7566D2478}" type="pres">
      <dgm:prSet presAssocID="{D2EB40D8-CF1A-483C-AD59-CFF594F95340}" presName="rootComposite" presStyleCnt="0"/>
      <dgm:spPr/>
    </dgm:pt>
    <dgm:pt modelId="{33292B4C-3B02-4005-B7F2-F9B4EA78EC84}" type="pres">
      <dgm:prSet presAssocID="{D2EB40D8-CF1A-483C-AD59-CFF594F95340}" presName="rootText" presStyleLbl="node2" presStyleIdx="4" presStyleCnt="5">
        <dgm:presLayoutVars>
          <dgm:chPref val="3"/>
        </dgm:presLayoutVars>
      </dgm:prSet>
      <dgm:spPr/>
    </dgm:pt>
    <dgm:pt modelId="{C9F0399A-32B9-49D2-AA25-5588493C4F50}" type="pres">
      <dgm:prSet presAssocID="{D2EB40D8-CF1A-483C-AD59-CFF594F95340}" presName="rootConnector" presStyleLbl="node2" presStyleIdx="4" presStyleCnt="5"/>
      <dgm:spPr/>
    </dgm:pt>
    <dgm:pt modelId="{43037895-16EE-468A-9B67-4852DD3F087D}" type="pres">
      <dgm:prSet presAssocID="{D2EB40D8-CF1A-483C-AD59-CFF594F95340}" presName="hierChild4" presStyleCnt="0"/>
      <dgm:spPr/>
    </dgm:pt>
    <dgm:pt modelId="{0988FA9A-68A7-4F25-9DD7-A2361D5665F6}" type="pres">
      <dgm:prSet presAssocID="{D2EB40D8-CF1A-483C-AD59-CFF594F95340}" presName="hierChild5" presStyleCnt="0"/>
      <dgm:spPr/>
    </dgm:pt>
    <dgm:pt modelId="{64E63E26-D902-4526-863D-4F4101F73795}" type="pres">
      <dgm:prSet presAssocID="{02A93F16-EE3D-4EE3-9E7C-7D13E4C24CDE}" presName="hierChild3" presStyleCnt="0"/>
      <dgm:spPr/>
    </dgm:pt>
  </dgm:ptLst>
  <dgm:cxnLst>
    <dgm:cxn modelId="{37F20F05-7D37-44FB-BFB1-E21B116387D5}" srcId="{02A93F16-EE3D-4EE3-9E7C-7D13E4C24CDE}" destId="{D2EB40D8-CF1A-483C-AD59-CFF594F95340}" srcOrd="4" destOrd="0" parTransId="{829F7C02-0EE9-45D2-AFEB-71C7E26FDD18}" sibTransId="{11128B9F-9709-4D1D-908D-4D0EAAFC8C98}"/>
    <dgm:cxn modelId="{74DE4309-6550-4E22-9D78-444C8634CAC6}" type="presOf" srcId="{8840E280-7A94-4E03-BB50-D6743C4B54D9}" destId="{275F5CD3-8C39-4ECF-86D6-851DFDBE3195}" srcOrd="0" destOrd="0" presId="urn:microsoft.com/office/officeart/2005/8/layout/orgChart1"/>
    <dgm:cxn modelId="{66ACB225-BD5A-4E3E-AC5F-81B0F9B9AD86}" type="presOf" srcId="{CF0FBA91-5A15-4385-9967-4773484D3C4F}" destId="{E0C5C051-4C35-4BF9-88EC-8F3DEFFAE684}" srcOrd="1" destOrd="0" presId="urn:microsoft.com/office/officeart/2005/8/layout/orgChart1"/>
    <dgm:cxn modelId="{0609522C-AEC2-4041-ADA6-CBA7C397CBD6}" type="presOf" srcId="{9E7B55CE-1599-436F-97EB-43C3E8EB99E6}" destId="{E98CD739-C3D8-4F80-B114-73C6C430A392}" srcOrd="0" destOrd="0" presId="urn:microsoft.com/office/officeart/2005/8/layout/orgChart1"/>
    <dgm:cxn modelId="{765F6B3F-80DB-48D3-8646-B6300BAD5636}" srcId="{02A93F16-EE3D-4EE3-9E7C-7D13E4C24CDE}" destId="{C9BF129E-3CE0-4499-AA02-6E6CD7983EFD}" srcOrd="1" destOrd="0" parTransId="{121F1B87-383C-4A92-89F3-ECD4C8EB3FD8}" sibTransId="{E7D45CF2-8853-4F4C-B032-C3A5F8FE4C8D}"/>
    <dgm:cxn modelId="{A5CA3D43-656E-46DF-A018-1A1894C6F1A1}" type="presOf" srcId="{9E7B55CE-1599-436F-97EB-43C3E8EB99E6}" destId="{DB9FA4E7-4970-467B-9455-3484C1896081}" srcOrd="1" destOrd="0" presId="urn:microsoft.com/office/officeart/2005/8/layout/orgChart1"/>
    <dgm:cxn modelId="{5A84A743-C3E6-472A-B402-656979117537}" type="presOf" srcId="{E47562D8-4462-4525-9E26-032791207BBB}" destId="{DA45F7C5-FA75-485E-B8B9-CE53203099E2}" srcOrd="0" destOrd="0" presId="urn:microsoft.com/office/officeart/2005/8/layout/orgChart1"/>
    <dgm:cxn modelId="{FF927B45-B611-422F-A304-5B332F361AD8}" type="presOf" srcId="{121F1B87-383C-4A92-89F3-ECD4C8EB3FD8}" destId="{8479F1CA-50F4-4608-8435-D55820AB63D0}" srcOrd="0" destOrd="0" presId="urn:microsoft.com/office/officeart/2005/8/layout/orgChart1"/>
    <dgm:cxn modelId="{F44E4046-A3CB-4F72-A2D0-49808C58DBA2}" type="presOf" srcId="{D2EB40D8-CF1A-483C-AD59-CFF594F95340}" destId="{33292B4C-3B02-4005-B7F2-F9B4EA78EC84}" srcOrd="0" destOrd="0" presId="urn:microsoft.com/office/officeart/2005/8/layout/orgChart1"/>
    <dgm:cxn modelId="{D1327F66-732D-4D42-BA09-16AAAEC4A591}" srcId="{02A93F16-EE3D-4EE3-9E7C-7D13E4C24CDE}" destId="{8840E280-7A94-4E03-BB50-D6743C4B54D9}" srcOrd="0" destOrd="0" parTransId="{9F607EF4-B7F9-4570-B85E-A641312FF68C}" sibTransId="{A3B9D4DC-BCF3-41E8-9C95-D86F8A076680}"/>
    <dgm:cxn modelId="{7E09EF51-D961-42B0-AB48-0C208282F6A0}" type="presOf" srcId="{CF0FBA91-5A15-4385-9967-4773484D3C4F}" destId="{8E7E204C-1B85-4EFF-8738-0FBB05B094E5}" srcOrd="0" destOrd="0" presId="urn:microsoft.com/office/officeart/2005/8/layout/orgChart1"/>
    <dgm:cxn modelId="{20983F90-D1C2-4F2C-96B8-9AA58D7C0DD9}" type="presOf" srcId="{8840E280-7A94-4E03-BB50-D6743C4B54D9}" destId="{8EC0FC38-62EE-41C5-9483-4ABAAFBF178A}" srcOrd="1" destOrd="0" presId="urn:microsoft.com/office/officeart/2005/8/layout/orgChart1"/>
    <dgm:cxn modelId="{51BC6F90-DDAA-4EDB-8911-9D16E03F1A54}" type="presOf" srcId="{26AE3DA7-9342-4263-A836-BB4CA0BB463B}" destId="{91655847-A145-4AD3-AF4F-0355B5496FFF}" srcOrd="0" destOrd="0" presId="urn:microsoft.com/office/officeart/2005/8/layout/orgChart1"/>
    <dgm:cxn modelId="{451DC191-186F-4577-8832-DD85B2F96C14}" srcId="{14AA5005-72D3-4411-98D7-D0F5FDEEF5B3}" destId="{02A93F16-EE3D-4EE3-9E7C-7D13E4C24CDE}" srcOrd="1" destOrd="0" parTransId="{2165F46B-2042-4185-BC8D-45806D9BA390}" sibTransId="{9B0B1760-317D-4184-8818-887877ADF5F4}"/>
    <dgm:cxn modelId="{A7F35FA5-6DB9-47D7-A4D2-969D67EF5D35}" type="presOf" srcId="{829F7C02-0EE9-45D2-AFEB-71C7E26FDD18}" destId="{C583FB95-C76C-4045-9373-3BB0B4F2D201}" srcOrd="0" destOrd="0" presId="urn:microsoft.com/office/officeart/2005/8/layout/orgChart1"/>
    <dgm:cxn modelId="{08D528A9-67AE-4A93-A40C-0FF503955D17}" type="presOf" srcId="{D2EB40D8-CF1A-483C-AD59-CFF594F95340}" destId="{C9F0399A-32B9-49D2-AA25-5588493C4F50}" srcOrd="1" destOrd="0" presId="urn:microsoft.com/office/officeart/2005/8/layout/orgChart1"/>
    <dgm:cxn modelId="{3063DEAA-85AF-45B5-A094-B8F75A0705CD}" srcId="{02A93F16-EE3D-4EE3-9E7C-7D13E4C24CDE}" destId="{9E7B55CE-1599-436F-97EB-43C3E8EB99E6}" srcOrd="2" destOrd="0" parTransId="{E47562D8-4462-4525-9E26-032791207BBB}" sibTransId="{C6276312-AB4D-40F5-B40A-35CD5D49A880}"/>
    <dgm:cxn modelId="{EFB2A3CD-F615-4048-96DB-45A6CBF6741B}" type="presOf" srcId="{14AA5005-72D3-4411-98D7-D0F5FDEEF5B3}" destId="{248323B3-34D2-4C88-9A08-6E4A488B464E}" srcOrd="0" destOrd="0" presId="urn:microsoft.com/office/officeart/2005/8/layout/orgChart1"/>
    <dgm:cxn modelId="{A111CBCE-B05E-46AE-8FFB-483B212C360C}" type="presOf" srcId="{02A93F16-EE3D-4EE3-9E7C-7D13E4C24CDE}" destId="{63484377-645B-40D2-B84A-1033BAC46162}" srcOrd="1" destOrd="0" presId="urn:microsoft.com/office/officeart/2005/8/layout/orgChart1"/>
    <dgm:cxn modelId="{010038D4-92EF-4B5D-85BA-2D8A988998E0}" type="presOf" srcId="{C9BF129E-3CE0-4499-AA02-6E6CD7983EFD}" destId="{7CE5538B-815C-486D-8071-873533A426DC}" srcOrd="0" destOrd="0" presId="urn:microsoft.com/office/officeart/2005/8/layout/orgChart1"/>
    <dgm:cxn modelId="{B2F252D7-4214-4471-B2F0-C9768B3B7066}" type="presOf" srcId="{DA8A13DD-6CAC-4F3E-AEA8-FCB0474B0233}" destId="{150DEF70-248E-4373-8E42-A1AD07744746}" srcOrd="0" destOrd="0" presId="urn:microsoft.com/office/officeart/2005/8/layout/orgChart1"/>
    <dgm:cxn modelId="{12C44BE9-FD99-4B34-BCDA-3CF6996298EF}" type="presOf" srcId="{DA8A13DD-6CAC-4F3E-AEA8-FCB0474B0233}" destId="{5B0E8A03-48FC-4FF7-AEC0-386ED77A236E}" srcOrd="1" destOrd="0" presId="urn:microsoft.com/office/officeart/2005/8/layout/orgChart1"/>
    <dgm:cxn modelId="{E0C039EB-12B4-4329-A965-712CDB5F5C29}" type="presOf" srcId="{9F607EF4-B7F9-4570-B85E-A641312FF68C}" destId="{56AC446D-FEB0-47BB-9A95-297C2883A96E}" srcOrd="0" destOrd="0" presId="urn:microsoft.com/office/officeart/2005/8/layout/orgChart1"/>
    <dgm:cxn modelId="{3B786BF7-86C1-45CF-BED0-2988CD913167}" type="presOf" srcId="{C9BF129E-3CE0-4499-AA02-6E6CD7983EFD}" destId="{F834A9AE-4D92-4FB8-93CF-23EB014C2644}" srcOrd="1" destOrd="0" presId="urn:microsoft.com/office/officeart/2005/8/layout/orgChart1"/>
    <dgm:cxn modelId="{2FB842FA-91FC-404B-B022-6C05D94FD9F7}" srcId="{14AA5005-72D3-4411-98D7-D0F5FDEEF5B3}" destId="{DA8A13DD-6CAC-4F3E-AEA8-FCB0474B0233}" srcOrd="0" destOrd="0" parTransId="{31EBFEB1-A18F-4842-BF31-D4E14F849633}" sibTransId="{208B0581-C1D7-4FF8-880E-5FF3DC6B94F1}"/>
    <dgm:cxn modelId="{338244FE-63F2-4189-B823-A5FE15EA55B8}" type="presOf" srcId="{02A93F16-EE3D-4EE3-9E7C-7D13E4C24CDE}" destId="{1596774B-7F56-43A7-8B5D-16A5EC72CD79}" srcOrd="0" destOrd="0" presId="urn:microsoft.com/office/officeart/2005/8/layout/orgChart1"/>
    <dgm:cxn modelId="{00B989FF-F60F-4F52-B15F-B8245EF87AE2}" srcId="{02A93F16-EE3D-4EE3-9E7C-7D13E4C24CDE}" destId="{CF0FBA91-5A15-4385-9967-4773484D3C4F}" srcOrd="3" destOrd="0" parTransId="{26AE3DA7-9342-4263-A836-BB4CA0BB463B}" sibTransId="{10A5F378-6EA6-43DE-9D37-E6A7BD2649A2}"/>
    <dgm:cxn modelId="{09E310B9-9C32-409E-9740-5961349E9974}" type="presParOf" srcId="{248323B3-34D2-4C88-9A08-6E4A488B464E}" destId="{8497B439-6956-4BF8-B77F-458E7384B930}" srcOrd="0" destOrd="0" presId="urn:microsoft.com/office/officeart/2005/8/layout/orgChart1"/>
    <dgm:cxn modelId="{19EC5602-7791-4B28-9EF4-A99BAD80A809}" type="presParOf" srcId="{8497B439-6956-4BF8-B77F-458E7384B930}" destId="{DA32D05F-63D4-422D-96F2-F330166D5E1D}" srcOrd="0" destOrd="0" presId="urn:microsoft.com/office/officeart/2005/8/layout/orgChart1"/>
    <dgm:cxn modelId="{ACB38B9D-B161-4456-90B2-F72AD598B555}" type="presParOf" srcId="{DA32D05F-63D4-422D-96F2-F330166D5E1D}" destId="{150DEF70-248E-4373-8E42-A1AD07744746}" srcOrd="0" destOrd="0" presId="urn:microsoft.com/office/officeart/2005/8/layout/orgChart1"/>
    <dgm:cxn modelId="{FBEF3290-D1E7-434E-85EF-04586670555F}" type="presParOf" srcId="{DA32D05F-63D4-422D-96F2-F330166D5E1D}" destId="{5B0E8A03-48FC-4FF7-AEC0-386ED77A236E}" srcOrd="1" destOrd="0" presId="urn:microsoft.com/office/officeart/2005/8/layout/orgChart1"/>
    <dgm:cxn modelId="{2A422AEA-1F81-465B-B2A0-036E2B6BB41B}" type="presParOf" srcId="{8497B439-6956-4BF8-B77F-458E7384B930}" destId="{70B3E24D-24D7-4369-B894-F3D580847C4A}" srcOrd="1" destOrd="0" presId="urn:microsoft.com/office/officeart/2005/8/layout/orgChart1"/>
    <dgm:cxn modelId="{FE4E6003-7904-46DE-8371-5BCB079559F7}" type="presParOf" srcId="{8497B439-6956-4BF8-B77F-458E7384B930}" destId="{0F8AB445-B62E-41BF-9EB7-924A3C49F113}" srcOrd="2" destOrd="0" presId="urn:microsoft.com/office/officeart/2005/8/layout/orgChart1"/>
    <dgm:cxn modelId="{A94439C5-E35E-4602-98E5-D43E123622D6}" type="presParOf" srcId="{248323B3-34D2-4C88-9A08-6E4A488B464E}" destId="{3719A8CE-9E06-4FA3-90A2-7D270FFB9872}" srcOrd="1" destOrd="0" presId="urn:microsoft.com/office/officeart/2005/8/layout/orgChart1"/>
    <dgm:cxn modelId="{FFC11B9E-FA8E-467B-B029-91DB1C615909}" type="presParOf" srcId="{3719A8CE-9E06-4FA3-90A2-7D270FFB9872}" destId="{92845632-17C5-43F9-8AC5-04B0174F016C}" srcOrd="0" destOrd="0" presId="urn:microsoft.com/office/officeart/2005/8/layout/orgChart1"/>
    <dgm:cxn modelId="{6E90B421-95EB-4E14-9B94-2A6608F314D7}" type="presParOf" srcId="{92845632-17C5-43F9-8AC5-04B0174F016C}" destId="{1596774B-7F56-43A7-8B5D-16A5EC72CD79}" srcOrd="0" destOrd="0" presId="urn:microsoft.com/office/officeart/2005/8/layout/orgChart1"/>
    <dgm:cxn modelId="{3E29322E-1833-47B5-9434-694A7BFC2581}" type="presParOf" srcId="{92845632-17C5-43F9-8AC5-04B0174F016C}" destId="{63484377-645B-40D2-B84A-1033BAC46162}" srcOrd="1" destOrd="0" presId="urn:microsoft.com/office/officeart/2005/8/layout/orgChart1"/>
    <dgm:cxn modelId="{5316C872-9393-4E74-8087-D25E484BBE21}" type="presParOf" srcId="{3719A8CE-9E06-4FA3-90A2-7D270FFB9872}" destId="{D3E8FF17-B629-416D-A05A-83D9EE067DFE}" srcOrd="1" destOrd="0" presId="urn:microsoft.com/office/officeart/2005/8/layout/orgChart1"/>
    <dgm:cxn modelId="{1462CB45-A40F-4947-A8BB-71D07CD064B8}" type="presParOf" srcId="{D3E8FF17-B629-416D-A05A-83D9EE067DFE}" destId="{56AC446D-FEB0-47BB-9A95-297C2883A96E}" srcOrd="0" destOrd="0" presId="urn:microsoft.com/office/officeart/2005/8/layout/orgChart1"/>
    <dgm:cxn modelId="{89E66BFB-495B-4575-9D01-4A771BF172A1}" type="presParOf" srcId="{D3E8FF17-B629-416D-A05A-83D9EE067DFE}" destId="{703C6D34-1BF3-4292-81AA-57C9DB77624F}" srcOrd="1" destOrd="0" presId="urn:microsoft.com/office/officeart/2005/8/layout/orgChart1"/>
    <dgm:cxn modelId="{E7B0AB9A-29E5-4437-A49E-E88D648C0407}" type="presParOf" srcId="{703C6D34-1BF3-4292-81AA-57C9DB77624F}" destId="{56EE8596-7BAD-40CE-AFA6-086AF7420D23}" srcOrd="0" destOrd="0" presId="urn:microsoft.com/office/officeart/2005/8/layout/orgChart1"/>
    <dgm:cxn modelId="{3555442E-FB71-46BE-9CB1-C136504A519E}" type="presParOf" srcId="{56EE8596-7BAD-40CE-AFA6-086AF7420D23}" destId="{275F5CD3-8C39-4ECF-86D6-851DFDBE3195}" srcOrd="0" destOrd="0" presId="urn:microsoft.com/office/officeart/2005/8/layout/orgChart1"/>
    <dgm:cxn modelId="{DEB3CBB4-B1E8-446B-AC11-808C5DA5F5CD}" type="presParOf" srcId="{56EE8596-7BAD-40CE-AFA6-086AF7420D23}" destId="{8EC0FC38-62EE-41C5-9483-4ABAAFBF178A}" srcOrd="1" destOrd="0" presId="urn:microsoft.com/office/officeart/2005/8/layout/orgChart1"/>
    <dgm:cxn modelId="{194FBD8D-0F25-4AAA-A661-BD25119ED30E}" type="presParOf" srcId="{703C6D34-1BF3-4292-81AA-57C9DB77624F}" destId="{B922DE41-7F9A-47AC-80AB-DF9E3A239FC2}" srcOrd="1" destOrd="0" presId="urn:microsoft.com/office/officeart/2005/8/layout/orgChart1"/>
    <dgm:cxn modelId="{DFF2795A-972F-449E-9C42-01422E9E18CB}" type="presParOf" srcId="{703C6D34-1BF3-4292-81AA-57C9DB77624F}" destId="{6FE62517-C98C-4B9D-AD39-950C48F83280}" srcOrd="2" destOrd="0" presId="urn:microsoft.com/office/officeart/2005/8/layout/orgChart1"/>
    <dgm:cxn modelId="{7DA87384-8C4F-4F6E-9C56-6FE3D8404259}" type="presParOf" srcId="{D3E8FF17-B629-416D-A05A-83D9EE067DFE}" destId="{8479F1CA-50F4-4608-8435-D55820AB63D0}" srcOrd="2" destOrd="0" presId="urn:microsoft.com/office/officeart/2005/8/layout/orgChart1"/>
    <dgm:cxn modelId="{F3897795-6BBB-41D3-A942-86A56382509F}" type="presParOf" srcId="{D3E8FF17-B629-416D-A05A-83D9EE067DFE}" destId="{AC36D17E-C99B-48B0-A55A-B91C46062974}" srcOrd="3" destOrd="0" presId="urn:microsoft.com/office/officeart/2005/8/layout/orgChart1"/>
    <dgm:cxn modelId="{1782ED84-23F9-45DB-ADB6-1249A4B0626E}" type="presParOf" srcId="{AC36D17E-C99B-48B0-A55A-B91C46062974}" destId="{FB74E8D2-0CDD-4DAB-B489-FBA764075A42}" srcOrd="0" destOrd="0" presId="urn:microsoft.com/office/officeart/2005/8/layout/orgChart1"/>
    <dgm:cxn modelId="{B57280B9-4017-4869-ABAB-44C01C7AE161}" type="presParOf" srcId="{FB74E8D2-0CDD-4DAB-B489-FBA764075A42}" destId="{7CE5538B-815C-486D-8071-873533A426DC}" srcOrd="0" destOrd="0" presId="urn:microsoft.com/office/officeart/2005/8/layout/orgChart1"/>
    <dgm:cxn modelId="{DF8EEBEC-D62A-4350-8E61-AAB4113AD34D}" type="presParOf" srcId="{FB74E8D2-0CDD-4DAB-B489-FBA764075A42}" destId="{F834A9AE-4D92-4FB8-93CF-23EB014C2644}" srcOrd="1" destOrd="0" presId="urn:microsoft.com/office/officeart/2005/8/layout/orgChart1"/>
    <dgm:cxn modelId="{D053E7BD-65BB-420C-B2CA-DEEEC7CDA53C}" type="presParOf" srcId="{AC36D17E-C99B-48B0-A55A-B91C46062974}" destId="{3BD09CDE-3755-4071-8967-E6EE11EDA326}" srcOrd="1" destOrd="0" presId="urn:microsoft.com/office/officeart/2005/8/layout/orgChart1"/>
    <dgm:cxn modelId="{3841811B-E9CE-4DCA-B4C5-80946B8B3942}" type="presParOf" srcId="{AC36D17E-C99B-48B0-A55A-B91C46062974}" destId="{DBA33A31-8F3A-4E8C-A475-75D8235C4BE7}" srcOrd="2" destOrd="0" presId="urn:microsoft.com/office/officeart/2005/8/layout/orgChart1"/>
    <dgm:cxn modelId="{2EAC0FDD-B2FC-497A-B57F-5EDCC4CFF884}" type="presParOf" srcId="{D3E8FF17-B629-416D-A05A-83D9EE067DFE}" destId="{DA45F7C5-FA75-485E-B8B9-CE53203099E2}" srcOrd="4" destOrd="0" presId="urn:microsoft.com/office/officeart/2005/8/layout/orgChart1"/>
    <dgm:cxn modelId="{2B92CBF5-2313-45F3-B419-6595C8FF1C95}" type="presParOf" srcId="{D3E8FF17-B629-416D-A05A-83D9EE067DFE}" destId="{EC0E6AE7-4A52-478F-839C-38D3C9B20D1B}" srcOrd="5" destOrd="0" presId="urn:microsoft.com/office/officeart/2005/8/layout/orgChart1"/>
    <dgm:cxn modelId="{9106E7E6-1C04-4BFB-8786-A4A01D4C4EFD}" type="presParOf" srcId="{EC0E6AE7-4A52-478F-839C-38D3C9B20D1B}" destId="{D9AE768A-1429-42A0-B8F6-AD7FE817B9BE}" srcOrd="0" destOrd="0" presId="urn:microsoft.com/office/officeart/2005/8/layout/orgChart1"/>
    <dgm:cxn modelId="{E594AD64-A5CC-46AA-91D2-57BED76B7274}" type="presParOf" srcId="{D9AE768A-1429-42A0-B8F6-AD7FE817B9BE}" destId="{E98CD739-C3D8-4F80-B114-73C6C430A392}" srcOrd="0" destOrd="0" presId="urn:microsoft.com/office/officeart/2005/8/layout/orgChart1"/>
    <dgm:cxn modelId="{199684CC-53FA-4683-8394-14AE9711AF2D}" type="presParOf" srcId="{D9AE768A-1429-42A0-B8F6-AD7FE817B9BE}" destId="{DB9FA4E7-4970-467B-9455-3484C1896081}" srcOrd="1" destOrd="0" presId="urn:microsoft.com/office/officeart/2005/8/layout/orgChart1"/>
    <dgm:cxn modelId="{915475DE-35EC-438E-884D-E52C200CE1AA}" type="presParOf" srcId="{EC0E6AE7-4A52-478F-839C-38D3C9B20D1B}" destId="{4D71E444-BD58-4A19-B029-8C974562EA3C}" srcOrd="1" destOrd="0" presId="urn:microsoft.com/office/officeart/2005/8/layout/orgChart1"/>
    <dgm:cxn modelId="{7939A14D-113A-426A-9696-56D514464CF6}" type="presParOf" srcId="{EC0E6AE7-4A52-478F-839C-38D3C9B20D1B}" destId="{71507FCD-454A-4FC7-9FF0-12BDD9139C36}" srcOrd="2" destOrd="0" presId="urn:microsoft.com/office/officeart/2005/8/layout/orgChart1"/>
    <dgm:cxn modelId="{121B5E61-73A2-43EB-9B02-0CBE1DC43870}" type="presParOf" srcId="{D3E8FF17-B629-416D-A05A-83D9EE067DFE}" destId="{91655847-A145-4AD3-AF4F-0355B5496FFF}" srcOrd="6" destOrd="0" presId="urn:microsoft.com/office/officeart/2005/8/layout/orgChart1"/>
    <dgm:cxn modelId="{05A08959-052D-4F61-9A7D-C91530F8D7EB}" type="presParOf" srcId="{D3E8FF17-B629-416D-A05A-83D9EE067DFE}" destId="{1152BF7C-46B2-437F-8D18-34AAB472B4EC}" srcOrd="7" destOrd="0" presId="urn:microsoft.com/office/officeart/2005/8/layout/orgChart1"/>
    <dgm:cxn modelId="{A6B9F4F7-FDC3-496A-96CA-11E3D8B4692A}" type="presParOf" srcId="{1152BF7C-46B2-437F-8D18-34AAB472B4EC}" destId="{307848AB-7A4B-41D2-8D38-8DCA0BD6649C}" srcOrd="0" destOrd="0" presId="urn:microsoft.com/office/officeart/2005/8/layout/orgChart1"/>
    <dgm:cxn modelId="{E533E949-EDDD-49C6-A809-083EC2FAEB7B}" type="presParOf" srcId="{307848AB-7A4B-41D2-8D38-8DCA0BD6649C}" destId="{8E7E204C-1B85-4EFF-8738-0FBB05B094E5}" srcOrd="0" destOrd="0" presId="urn:microsoft.com/office/officeart/2005/8/layout/orgChart1"/>
    <dgm:cxn modelId="{D31A717D-2AF6-4851-9FA7-8298865AB5AA}" type="presParOf" srcId="{307848AB-7A4B-41D2-8D38-8DCA0BD6649C}" destId="{E0C5C051-4C35-4BF9-88EC-8F3DEFFAE684}" srcOrd="1" destOrd="0" presId="urn:microsoft.com/office/officeart/2005/8/layout/orgChart1"/>
    <dgm:cxn modelId="{E51010A8-91FF-45C2-8A08-441A3C0F110A}" type="presParOf" srcId="{1152BF7C-46B2-437F-8D18-34AAB472B4EC}" destId="{89D06F9E-AE64-4E4F-9461-F36506D40699}" srcOrd="1" destOrd="0" presId="urn:microsoft.com/office/officeart/2005/8/layout/orgChart1"/>
    <dgm:cxn modelId="{B2674A00-CEE3-4CF6-A757-2216630015D0}" type="presParOf" srcId="{1152BF7C-46B2-437F-8D18-34AAB472B4EC}" destId="{E2081A24-1727-4482-AD75-F82ABB967F7C}" srcOrd="2" destOrd="0" presId="urn:microsoft.com/office/officeart/2005/8/layout/orgChart1"/>
    <dgm:cxn modelId="{C7BAAB43-4C77-4938-B0EB-47E9B8CA8AC3}" type="presParOf" srcId="{D3E8FF17-B629-416D-A05A-83D9EE067DFE}" destId="{C583FB95-C76C-4045-9373-3BB0B4F2D201}" srcOrd="8" destOrd="0" presId="urn:microsoft.com/office/officeart/2005/8/layout/orgChart1"/>
    <dgm:cxn modelId="{25E9CE88-739B-4F63-A65B-04421B79480D}" type="presParOf" srcId="{D3E8FF17-B629-416D-A05A-83D9EE067DFE}" destId="{994C3810-D365-4F14-B615-3DEFBD9DE614}" srcOrd="9" destOrd="0" presId="urn:microsoft.com/office/officeart/2005/8/layout/orgChart1"/>
    <dgm:cxn modelId="{6E830958-F333-41B9-843F-ABAE8C0F746D}" type="presParOf" srcId="{994C3810-D365-4F14-B615-3DEFBD9DE614}" destId="{62E245F0-3C21-4F31-A061-6EB7566D2478}" srcOrd="0" destOrd="0" presId="urn:microsoft.com/office/officeart/2005/8/layout/orgChart1"/>
    <dgm:cxn modelId="{EA78E2CD-142D-4207-9F20-328B378E76FA}" type="presParOf" srcId="{62E245F0-3C21-4F31-A061-6EB7566D2478}" destId="{33292B4C-3B02-4005-B7F2-F9B4EA78EC84}" srcOrd="0" destOrd="0" presId="urn:microsoft.com/office/officeart/2005/8/layout/orgChart1"/>
    <dgm:cxn modelId="{EC24D3AE-8980-4486-B658-4831B31C0ED8}" type="presParOf" srcId="{62E245F0-3C21-4F31-A061-6EB7566D2478}" destId="{C9F0399A-32B9-49D2-AA25-5588493C4F50}" srcOrd="1" destOrd="0" presId="urn:microsoft.com/office/officeart/2005/8/layout/orgChart1"/>
    <dgm:cxn modelId="{919A81A9-D318-41A6-89A5-CB93946406E8}" type="presParOf" srcId="{994C3810-D365-4F14-B615-3DEFBD9DE614}" destId="{43037895-16EE-468A-9B67-4852DD3F087D}" srcOrd="1" destOrd="0" presId="urn:microsoft.com/office/officeart/2005/8/layout/orgChart1"/>
    <dgm:cxn modelId="{2EF73AC1-4FD5-4F69-A525-4B5C165C5C4E}" type="presParOf" srcId="{994C3810-D365-4F14-B615-3DEFBD9DE614}" destId="{0988FA9A-68A7-4F25-9DD7-A2361D5665F6}" srcOrd="2" destOrd="0" presId="urn:microsoft.com/office/officeart/2005/8/layout/orgChart1"/>
    <dgm:cxn modelId="{04147F81-77EF-46FC-A848-9F3E220B70E8}" type="presParOf" srcId="{3719A8CE-9E06-4FA3-90A2-7D270FFB9872}" destId="{64E63E26-D902-4526-863D-4F4101F7379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5D1AB2C-894C-43A6-97AA-464C55D7769B}"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3368504D-3D29-410B-AEEC-11CA17D11EDF}">
      <dgm:prSet/>
      <dgm:spPr/>
      <dgm:t>
        <a:bodyPr/>
        <a:lstStyle/>
        <a:p>
          <a:r>
            <a:rPr lang="en-US" dirty="0"/>
            <a:t>Met with Director of SW during Recruitment </a:t>
          </a:r>
        </a:p>
        <a:p>
          <a:r>
            <a:rPr lang="en-US" dirty="0"/>
            <a:t>2013</a:t>
          </a:r>
        </a:p>
      </dgm:t>
    </dgm:pt>
    <dgm:pt modelId="{01FA2D89-9233-42DF-962C-FE3285736C86}" type="parTrans" cxnId="{A29EE179-A7EA-48B8-A4C5-17496F439787}">
      <dgm:prSet/>
      <dgm:spPr/>
      <dgm:t>
        <a:bodyPr/>
        <a:lstStyle/>
        <a:p>
          <a:endParaRPr lang="en-US"/>
        </a:p>
      </dgm:t>
    </dgm:pt>
    <dgm:pt modelId="{0722E466-BA6B-4BBF-A448-1793E4C6C2E7}" type="sibTrans" cxnId="{A29EE179-A7EA-48B8-A4C5-17496F439787}">
      <dgm:prSet/>
      <dgm:spPr/>
      <dgm:t>
        <a:bodyPr/>
        <a:lstStyle/>
        <a:p>
          <a:endParaRPr lang="en-US"/>
        </a:p>
      </dgm:t>
    </dgm:pt>
    <dgm:pt modelId="{334F1A1B-610C-4019-B85F-E17476A56E01}">
      <dgm:prSet/>
      <dgm:spPr/>
      <dgm:t>
        <a:bodyPr/>
        <a:lstStyle/>
        <a:p>
          <a:r>
            <a:rPr lang="en-US" dirty="0"/>
            <a:t>Inability of Medical Unit SWs to Make Psychiatry Appointments</a:t>
          </a:r>
        </a:p>
        <a:p>
          <a:r>
            <a:rPr lang="en-US" dirty="0"/>
            <a:t>2013-2019</a:t>
          </a:r>
        </a:p>
      </dgm:t>
    </dgm:pt>
    <dgm:pt modelId="{C6DCA8B1-43C6-41F8-8DFB-E5AFC9121334}" type="parTrans" cxnId="{177659BC-D928-47F2-9E69-8E1F7A2BAD80}">
      <dgm:prSet/>
      <dgm:spPr/>
      <dgm:t>
        <a:bodyPr/>
        <a:lstStyle/>
        <a:p>
          <a:endParaRPr lang="en-US"/>
        </a:p>
      </dgm:t>
    </dgm:pt>
    <dgm:pt modelId="{40A70F9D-880A-46D5-B1F1-BD2E5B57AE3B}" type="sibTrans" cxnId="{177659BC-D928-47F2-9E69-8E1F7A2BAD80}">
      <dgm:prSet/>
      <dgm:spPr/>
      <dgm:t>
        <a:bodyPr/>
        <a:lstStyle/>
        <a:p>
          <a:endParaRPr lang="en-US"/>
        </a:p>
      </dgm:t>
    </dgm:pt>
    <dgm:pt modelId="{5DA2EADF-2D11-4493-931D-3DDD429F1FE7}">
      <dgm:prSet/>
      <dgm:spPr/>
      <dgm:t>
        <a:bodyPr/>
        <a:lstStyle/>
        <a:p>
          <a:r>
            <a:rPr lang="en-US" dirty="0"/>
            <a:t>Continued Meetings with SW </a:t>
          </a:r>
        </a:p>
        <a:p>
          <a:r>
            <a:rPr lang="en-US" dirty="0"/>
            <a:t>A ‘Single Standard’ for high-risk cases</a:t>
          </a:r>
        </a:p>
      </dgm:t>
    </dgm:pt>
    <dgm:pt modelId="{EC0051FE-DFE5-422E-A0ED-79ECD97E0386}" type="parTrans" cxnId="{C99EABBF-FE02-49A3-AFC8-CFA300AA7BD1}">
      <dgm:prSet/>
      <dgm:spPr/>
      <dgm:t>
        <a:bodyPr/>
        <a:lstStyle/>
        <a:p>
          <a:endParaRPr lang="en-US"/>
        </a:p>
      </dgm:t>
    </dgm:pt>
    <dgm:pt modelId="{9B6DAA1B-FCD7-4991-A098-FE6E38E1F296}" type="sibTrans" cxnId="{C99EABBF-FE02-49A3-AFC8-CFA300AA7BD1}">
      <dgm:prSet/>
      <dgm:spPr/>
      <dgm:t>
        <a:bodyPr/>
        <a:lstStyle/>
        <a:p>
          <a:endParaRPr lang="en-US"/>
        </a:p>
      </dgm:t>
    </dgm:pt>
    <dgm:pt modelId="{ACB6025C-EEAC-4664-A3D3-4CF1E61C7F45}">
      <dgm:prSet/>
      <dgm:spPr/>
      <dgm:t>
        <a:bodyPr/>
        <a:lstStyle/>
        <a:p>
          <a:r>
            <a:rPr lang="en-US" dirty="0"/>
            <a:t>Suicide Prevention</a:t>
          </a:r>
        </a:p>
        <a:p>
          <a:r>
            <a:rPr lang="en-US" dirty="0"/>
            <a:t>Joint Commission National Patient Safety Goal 2019</a:t>
          </a:r>
        </a:p>
      </dgm:t>
    </dgm:pt>
    <dgm:pt modelId="{F2796C1A-CF51-4D76-A7FC-ED5CB7396894}" type="parTrans" cxnId="{B8B9FEA0-70D8-46B6-994D-679539FC3B71}">
      <dgm:prSet/>
      <dgm:spPr/>
      <dgm:t>
        <a:bodyPr/>
        <a:lstStyle/>
        <a:p>
          <a:endParaRPr lang="en-US"/>
        </a:p>
      </dgm:t>
    </dgm:pt>
    <dgm:pt modelId="{D9BC10A9-16DA-474A-BC5D-4C5B839733D0}" type="sibTrans" cxnId="{B8B9FEA0-70D8-46B6-994D-679539FC3B71}">
      <dgm:prSet/>
      <dgm:spPr/>
      <dgm:t>
        <a:bodyPr/>
        <a:lstStyle/>
        <a:p>
          <a:endParaRPr lang="en-US"/>
        </a:p>
      </dgm:t>
    </dgm:pt>
    <dgm:pt modelId="{923BFEE2-4879-420D-BBEC-6A5CB85E7ADD}">
      <dgm:prSet/>
      <dgm:spPr/>
      <dgm:t>
        <a:bodyPr/>
        <a:lstStyle/>
        <a:p>
          <a:r>
            <a:rPr lang="en-US" dirty="0"/>
            <a:t>Director of Psychiatric Social Work Position Created</a:t>
          </a:r>
        </a:p>
        <a:p>
          <a:r>
            <a:rPr lang="en-US" dirty="0"/>
            <a:t> 2019</a:t>
          </a:r>
        </a:p>
      </dgm:t>
    </dgm:pt>
    <dgm:pt modelId="{38CD031C-F338-48B9-AF0C-1C672A42AB3D}" type="parTrans" cxnId="{33B1E280-3E9E-45DF-B996-3C3F410FD927}">
      <dgm:prSet/>
      <dgm:spPr/>
      <dgm:t>
        <a:bodyPr/>
        <a:lstStyle/>
        <a:p>
          <a:endParaRPr lang="en-US"/>
        </a:p>
      </dgm:t>
    </dgm:pt>
    <dgm:pt modelId="{2299E08A-80B8-4B96-B4C6-3A0CEB639EF0}" type="sibTrans" cxnId="{33B1E280-3E9E-45DF-B996-3C3F410FD927}">
      <dgm:prSet/>
      <dgm:spPr/>
      <dgm:t>
        <a:bodyPr/>
        <a:lstStyle/>
        <a:p>
          <a:endParaRPr lang="en-US"/>
        </a:p>
      </dgm:t>
    </dgm:pt>
    <dgm:pt modelId="{67622880-D206-49AA-96AB-3381C7266453}">
      <dgm:prSet/>
      <dgm:spPr/>
      <dgm:t>
        <a:bodyPr/>
        <a:lstStyle/>
        <a:p>
          <a:r>
            <a:rPr lang="en-US" dirty="0"/>
            <a:t>C-L Social Work Position Established 2019</a:t>
          </a:r>
        </a:p>
      </dgm:t>
    </dgm:pt>
    <dgm:pt modelId="{B6E9F8B7-9B9D-454C-979C-97CB8604145B}" type="parTrans" cxnId="{EADE0F6C-20B5-4FE7-8DD5-156E2939E46A}">
      <dgm:prSet/>
      <dgm:spPr/>
      <dgm:t>
        <a:bodyPr/>
        <a:lstStyle/>
        <a:p>
          <a:endParaRPr lang="en-US"/>
        </a:p>
      </dgm:t>
    </dgm:pt>
    <dgm:pt modelId="{1BB0A30D-6A5F-48A6-A2D2-71A64A153C31}" type="sibTrans" cxnId="{EADE0F6C-20B5-4FE7-8DD5-156E2939E46A}">
      <dgm:prSet/>
      <dgm:spPr/>
      <dgm:t>
        <a:bodyPr/>
        <a:lstStyle/>
        <a:p>
          <a:endParaRPr lang="en-US"/>
        </a:p>
      </dgm:t>
    </dgm:pt>
    <dgm:pt modelId="{77A62554-A39C-4650-81BB-0824C2C8CD55}">
      <dgm:prSet/>
      <dgm:spPr/>
      <dgm:t>
        <a:bodyPr/>
        <a:lstStyle/>
        <a:p>
          <a:r>
            <a:rPr lang="en-US" dirty="0"/>
            <a:t>C-L  User Satisfaction Surveys</a:t>
          </a:r>
        </a:p>
        <a:p>
          <a:r>
            <a:rPr lang="en-US" dirty="0"/>
            <a:t>“More Discharge Planning”</a:t>
          </a:r>
        </a:p>
        <a:p>
          <a:r>
            <a:rPr lang="en-US" dirty="0"/>
            <a:t>2014,2015</a:t>
          </a:r>
        </a:p>
      </dgm:t>
    </dgm:pt>
    <dgm:pt modelId="{08A0B255-E6A6-4F9B-BD2C-19EBDBB8DA05}" type="parTrans" cxnId="{6E0AFE66-F880-411B-9E01-7684C50A3242}">
      <dgm:prSet/>
      <dgm:spPr/>
      <dgm:t>
        <a:bodyPr/>
        <a:lstStyle/>
        <a:p>
          <a:endParaRPr lang="en-US"/>
        </a:p>
      </dgm:t>
    </dgm:pt>
    <dgm:pt modelId="{4D9AC9E4-6A1D-4C98-A129-CB167333F1AD}" type="sibTrans" cxnId="{6E0AFE66-F880-411B-9E01-7684C50A3242}">
      <dgm:prSet/>
      <dgm:spPr/>
      <dgm:t>
        <a:bodyPr/>
        <a:lstStyle/>
        <a:p>
          <a:endParaRPr lang="en-US"/>
        </a:p>
      </dgm:t>
    </dgm:pt>
    <dgm:pt modelId="{D4497368-C0A0-4941-95EB-549256E51485}">
      <dgm:prSet/>
      <dgm:spPr/>
      <dgm:t>
        <a:bodyPr/>
        <a:lstStyle/>
        <a:p>
          <a:r>
            <a:rPr lang="en-US" dirty="0"/>
            <a:t>Second Social Worker Added        2020</a:t>
          </a:r>
        </a:p>
      </dgm:t>
    </dgm:pt>
    <dgm:pt modelId="{477933FE-83F6-44BA-9ACE-489EFDE6908D}" type="parTrans" cxnId="{428BA491-9190-47AB-80EC-8B3CF917D3B4}">
      <dgm:prSet/>
      <dgm:spPr/>
      <dgm:t>
        <a:bodyPr/>
        <a:lstStyle/>
        <a:p>
          <a:endParaRPr lang="en-US"/>
        </a:p>
      </dgm:t>
    </dgm:pt>
    <dgm:pt modelId="{EB5682DF-F8DD-4606-B707-7A99CE5A83FC}" type="sibTrans" cxnId="{428BA491-9190-47AB-80EC-8B3CF917D3B4}">
      <dgm:prSet/>
      <dgm:spPr/>
      <dgm:t>
        <a:bodyPr/>
        <a:lstStyle/>
        <a:p>
          <a:endParaRPr lang="en-US"/>
        </a:p>
      </dgm:t>
    </dgm:pt>
    <dgm:pt modelId="{140D951A-6ADF-4A1B-A8F1-40F299B9D488}" type="pres">
      <dgm:prSet presAssocID="{55D1AB2C-894C-43A6-97AA-464C55D7769B}" presName="CompostProcess" presStyleCnt="0">
        <dgm:presLayoutVars>
          <dgm:dir/>
          <dgm:resizeHandles val="exact"/>
        </dgm:presLayoutVars>
      </dgm:prSet>
      <dgm:spPr/>
    </dgm:pt>
    <dgm:pt modelId="{079194FB-D287-46B2-BFE7-7F7070A31A5A}" type="pres">
      <dgm:prSet presAssocID="{55D1AB2C-894C-43A6-97AA-464C55D7769B}" presName="arrow" presStyleLbl="bgShp" presStyleIdx="0" presStyleCnt="1"/>
      <dgm:spPr/>
    </dgm:pt>
    <dgm:pt modelId="{A672A63C-A765-48A7-B192-AA648B9D4D72}" type="pres">
      <dgm:prSet presAssocID="{55D1AB2C-894C-43A6-97AA-464C55D7769B}" presName="linearProcess" presStyleCnt="0"/>
      <dgm:spPr/>
    </dgm:pt>
    <dgm:pt modelId="{46E729E1-B106-401A-8675-38A6D588984A}" type="pres">
      <dgm:prSet presAssocID="{3368504D-3D29-410B-AEEC-11CA17D11EDF}" presName="textNode" presStyleLbl="node1" presStyleIdx="0" presStyleCnt="8">
        <dgm:presLayoutVars>
          <dgm:bulletEnabled val="1"/>
        </dgm:presLayoutVars>
      </dgm:prSet>
      <dgm:spPr/>
    </dgm:pt>
    <dgm:pt modelId="{3805421B-31B7-43F3-BC57-81D5A9D6003D}" type="pres">
      <dgm:prSet presAssocID="{0722E466-BA6B-4BBF-A448-1793E4C6C2E7}" presName="sibTrans" presStyleCnt="0"/>
      <dgm:spPr/>
    </dgm:pt>
    <dgm:pt modelId="{A594811D-2C55-47FB-B179-1B781D02C48B}" type="pres">
      <dgm:prSet presAssocID="{334F1A1B-610C-4019-B85F-E17476A56E01}" presName="textNode" presStyleLbl="node1" presStyleIdx="1" presStyleCnt="8">
        <dgm:presLayoutVars>
          <dgm:bulletEnabled val="1"/>
        </dgm:presLayoutVars>
      </dgm:prSet>
      <dgm:spPr/>
    </dgm:pt>
    <dgm:pt modelId="{6672280A-5FC9-47AF-8C4E-EF98E310EE2D}" type="pres">
      <dgm:prSet presAssocID="{40A70F9D-880A-46D5-B1F1-BD2E5B57AE3B}" presName="sibTrans" presStyleCnt="0"/>
      <dgm:spPr/>
    </dgm:pt>
    <dgm:pt modelId="{3A2A54EB-049F-462A-A817-2ED83B1B2A65}" type="pres">
      <dgm:prSet presAssocID="{77A62554-A39C-4650-81BB-0824C2C8CD55}" presName="textNode" presStyleLbl="node1" presStyleIdx="2" presStyleCnt="8">
        <dgm:presLayoutVars>
          <dgm:bulletEnabled val="1"/>
        </dgm:presLayoutVars>
      </dgm:prSet>
      <dgm:spPr/>
    </dgm:pt>
    <dgm:pt modelId="{E9D1916E-5091-4BBE-8FDD-7E2F5FC35494}" type="pres">
      <dgm:prSet presAssocID="{4D9AC9E4-6A1D-4C98-A129-CB167333F1AD}" presName="sibTrans" presStyleCnt="0"/>
      <dgm:spPr/>
    </dgm:pt>
    <dgm:pt modelId="{A75F5AB3-C5EA-44F6-8551-BE79A3C84B80}" type="pres">
      <dgm:prSet presAssocID="{5DA2EADF-2D11-4493-931D-3DDD429F1FE7}" presName="textNode" presStyleLbl="node1" presStyleIdx="3" presStyleCnt="8">
        <dgm:presLayoutVars>
          <dgm:bulletEnabled val="1"/>
        </dgm:presLayoutVars>
      </dgm:prSet>
      <dgm:spPr/>
    </dgm:pt>
    <dgm:pt modelId="{6DA177BC-041F-4F5D-9C2C-F6E30D37DA9C}" type="pres">
      <dgm:prSet presAssocID="{9B6DAA1B-FCD7-4991-A098-FE6E38E1F296}" presName="sibTrans" presStyleCnt="0"/>
      <dgm:spPr/>
    </dgm:pt>
    <dgm:pt modelId="{FC30990E-9B1E-4E74-B177-2F031934DF3D}" type="pres">
      <dgm:prSet presAssocID="{ACB6025C-EEAC-4664-A3D3-4CF1E61C7F45}" presName="textNode" presStyleLbl="node1" presStyleIdx="4" presStyleCnt="8">
        <dgm:presLayoutVars>
          <dgm:bulletEnabled val="1"/>
        </dgm:presLayoutVars>
      </dgm:prSet>
      <dgm:spPr/>
    </dgm:pt>
    <dgm:pt modelId="{45455929-95C9-46B7-BBF9-473108B52DCF}" type="pres">
      <dgm:prSet presAssocID="{D9BC10A9-16DA-474A-BC5D-4C5B839733D0}" presName="sibTrans" presStyleCnt="0"/>
      <dgm:spPr/>
    </dgm:pt>
    <dgm:pt modelId="{7EAF89BC-14E0-40CE-BA46-4B98B0B7BC1E}" type="pres">
      <dgm:prSet presAssocID="{923BFEE2-4879-420D-BBEC-6A5CB85E7ADD}" presName="textNode" presStyleLbl="node1" presStyleIdx="5" presStyleCnt="8">
        <dgm:presLayoutVars>
          <dgm:bulletEnabled val="1"/>
        </dgm:presLayoutVars>
      </dgm:prSet>
      <dgm:spPr/>
    </dgm:pt>
    <dgm:pt modelId="{70C438A5-20FA-437A-A2F6-3058DBAD93C7}" type="pres">
      <dgm:prSet presAssocID="{2299E08A-80B8-4B96-B4C6-3A0CEB639EF0}" presName="sibTrans" presStyleCnt="0"/>
      <dgm:spPr/>
    </dgm:pt>
    <dgm:pt modelId="{F93D03E1-EFC7-4B62-A835-FB560CA7B981}" type="pres">
      <dgm:prSet presAssocID="{67622880-D206-49AA-96AB-3381C7266453}" presName="textNode" presStyleLbl="node1" presStyleIdx="6" presStyleCnt="8">
        <dgm:presLayoutVars>
          <dgm:bulletEnabled val="1"/>
        </dgm:presLayoutVars>
      </dgm:prSet>
      <dgm:spPr/>
    </dgm:pt>
    <dgm:pt modelId="{36ED0807-C691-43FB-869C-A45B729FF7AB}" type="pres">
      <dgm:prSet presAssocID="{1BB0A30D-6A5F-48A6-A2D2-71A64A153C31}" presName="sibTrans" presStyleCnt="0"/>
      <dgm:spPr/>
    </dgm:pt>
    <dgm:pt modelId="{D49FC211-36B2-4100-8905-F8AF6C5A53CF}" type="pres">
      <dgm:prSet presAssocID="{D4497368-C0A0-4941-95EB-549256E51485}" presName="textNode" presStyleLbl="node1" presStyleIdx="7" presStyleCnt="8">
        <dgm:presLayoutVars>
          <dgm:bulletEnabled val="1"/>
        </dgm:presLayoutVars>
      </dgm:prSet>
      <dgm:spPr/>
    </dgm:pt>
  </dgm:ptLst>
  <dgm:cxnLst>
    <dgm:cxn modelId="{6B967A08-97BB-4BB0-ACB6-65A81F47EBCF}" type="presOf" srcId="{923BFEE2-4879-420D-BBEC-6A5CB85E7ADD}" destId="{7EAF89BC-14E0-40CE-BA46-4B98B0B7BC1E}" srcOrd="0" destOrd="0" presId="urn:microsoft.com/office/officeart/2005/8/layout/hProcess9"/>
    <dgm:cxn modelId="{81E64326-204D-4C95-89E1-F98632B7A03D}" type="presOf" srcId="{5DA2EADF-2D11-4493-931D-3DDD429F1FE7}" destId="{A75F5AB3-C5EA-44F6-8551-BE79A3C84B80}" srcOrd="0" destOrd="0" presId="urn:microsoft.com/office/officeart/2005/8/layout/hProcess9"/>
    <dgm:cxn modelId="{F64E8B39-13E9-4EC0-BDC9-7E90E09D3ED4}" type="presOf" srcId="{334F1A1B-610C-4019-B85F-E17476A56E01}" destId="{A594811D-2C55-47FB-B179-1B781D02C48B}" srcOrd="0" destOrd="0" presId="urn:microsoft.com/office/officeart/2005/8/layout/hProcess9"/>
    <dgm:cxn modelId="{6E0AFE66-F880-411B-9E01-7684C50A3242}" srcId="{55D1AB2C-894C-43A6-97AA-464C55D7769B}" destId="{77A62554-A39C-4650-81BB-0824C2C8CD55}" srcOrd="2" destOrd="0" parTransId="{08A0B255-E6A6-4F9B-BD2C-19EBDBB8DA05}" sibTransId="{4D9AC9E4-6A1D-4C98-A129-CB167333F1AD}"/>
    <dgm:cxn modelId="{8C67374B-6A30-4978-B9BC-8DF8B8FC1A3F}" type="presOf" srcId="{3368504D-3D29-410B-AEEC-11CA17D11EDF}" destId="{46E729E1-B106-401A-8675-38A6D588984A}" srcOrd="0" destOrd="0" presId="urn:microsoft.com/office/officeart/2005/8/layout/hProcess9"/>
    <dgm:cxn modelId="{EADE0F6C-20B5-4FE7-8DD5-156E2939E46A}" srcId="{55D1AB2C-894C-43A6-97AA-464C55D7769B}" destId="{67622880-D206-49AA-96AB-3381C7266453}" srcOrd="6" destOrd="0" parTransId="{B6E9F8B7-9B9D-454C-979C-97CB8604145B}" sibTransId="{1BB0A30D-6A5F-48A6-A2D2-71A64A153C31}"/>
    <dgm:cxn modelId="{FE604C4C-59CE-4993-AB21-47D76B8642AC}" type="presOf" srcId="{77A62554-A39C-4650-81BB-0824C2C8CD55}" destId="{3A2A54EB-049F-462A-A817-2ED83B1B2A65}" srcOrd="0" destOrd="0" presId="urn:microsoft.com/office/officeart/2005/8/layout/hProcess9"/>
    <dgm:cxn modelId="{4BB25475-7136-4971-A18D-83B698C31F84}" type="presOf" srcId="{D4497368-C0A0-4941-95EB-549256E51485}" destId="{D49FC211-36B2-4100-8905-F8AF6C5A53CF}" srcOrd="0" destOrd="0" presId="urn:microsoft.com/office/officeart/2005/8/layout/hProcess9"/>
    <dgm:cxn modelId="{A29EE179-A7EA-48B8-A4C5-17496F439787}" srcId="{55D1AB2C-894C-43A6-97AA-464C55D7769B}" destId="{3368504D-3D29-410B-AEEC-11CA17D11EDF}" srcOrd="0" destOrd="0" parTransId="{01FA2D89-9233-42DF-962C-FE3285736C86}" sibTransId="{0722E466-BA6B-4BBF-A448-1793E4C6C2E7}"/>
    <dgm:cxn modelId="{24673280-1A33-472F-B74B-3E846C6EB4B3}" type="presOf" srcId="{ACB6025C-EEAC-4664-A3D3-4CF1E61C7F45}" destId="{FC30990E-9B1E-4E74-B177-2F031934DF3D}" srcOrd="0" destOrd="0" presId="urn:microsoft.com/office/officeart/2005/8/layout/hProcess9"/>
    <dgm:cxn modelId="{33B1E280-3E9E-45DF-B996-3C3F410FD927}" srcId="{55D1AB2C-894C-43A6-97AA-464C55D7769B}" destId="{923BFEE2-4879-420D-BBEC-6A5CB85E7ADD}" srcOrd="5" destOrd="0" parTransId="{38CD031C-F338-48B9-AF0C-1C672A42AB3D}" sibTransId="{2299E08A-80B8-4B96-B4C6-3A0CEB639EF0}"/>
    <dgm:cxn modelId="{428BA491-9190-47AB-80EC-8B3CF917D3B4}" srcId="{55D1AB2C-894C-43A6-97AA-464C55D7769B}" destId="{D4497368-C0A0-4941-95EB-549256E51485}" srcOrd="7" destOrd="0" parTransId="{477933FE-83F6-44BA-9ACE-489EFDE6908D}" sibTransId="{EB5682DF-F8DD-4606-B707-7A99CE5A83FC}"/>
    <dgm:cxn modelId="{B8B9FEA0-70D8-46B6-994D-679539FC3B71}" srcId="{55D1AB2C-894C-43A6-97AA-464C55D7769B}" destId="{ACB6025C-EEAC-4664-A3D3-4CF1E61C7F45}" srcOrd="4" destOrd="0" parTransId="{F2796C1A-CF51-4D76-A7FC-ED5CB7396894}" sibTransId="{D9BC10A9-16DA-474A-BC5D-4C5B839733D0}"/>
    <dgm:cxn modelId="{177659BC-D928-47F2-9E69-8E1F7A2BAD80}" srcId="{55D1AB2C-894C-43A6-97AA-464C55D7769B}" destId="{334F1A1B-610C-4019-B85F-E17476A56E01}" srcOrd="1" destOrd="0" parTransId="{C6DCA8B1-43C6-41F8-8DFB-E5AFC9121334}" sibTransId="{40A70F9D-880A-46D5-B1F1-BD2E5B57AE3B}"/>
    <dgm:cxn modelId="{C99EABBF-FE02-49A3-AFC8-CFA300AA7BD1}" srcId="{55D1AB2C-894C-43A6-97AA-464C55D7769B}" destId="{5DA2EADF-2D11-4493-931D-3DDD429F1FE7}" srcOrd="3" destOrd="0" parTransId="{EC0051FE-DFE5-422E-A0ED-79ECD97E0386}" sibTransId="{9B6DAA1B-FCD7-4991-A098-FE6E38E1F296}"/>
    <dgm:cxn modelId="{CC6808D6-F2AE-494D-9EEF-CA93572F4821}" type="presOf" srcId="{67622880-D206-49AA-96AB-3381C7266453}" destId="{F93D03E1-EFC7-4B62-A835-FB560CA7B981}" srcOrd="0" destOrd="0" presId="urn:microsoft.com/office/officeart/2005/8/layout/hProcess9"/>
    <dgm:cxn modelId="{A20F8EEC-9AA9-462C-A0A3-8857A5B41DB3}" type="presOf" srcId="{55D1AB2C-894C-43A6-97AA-464C55D7769B}" destId="{140D951A-6ADF-4A1B-A8F1-40F299B9D488}" srcOrd="0" destOrd="0" presId="urn:microsoft.com/office/officeart/2005/8/layout/hProcess9"/>
    <dgm:cxn modelId="{E7F3C030-A8BF-4AD6-A511-C5D79DCC5974}" type="presParOf" srcId="{140D951A-6ADF-4A1B-A8F1-40F299B9D488}" destId="{079194FB-D287-46B2-BFE7-7F7070A31A5A}" srcOrd="0" destOrd="0" presId="urn:microsoft.com/office/officeart/2005/8/layout/hProcess9"/>
    <dgm:cxn modelId="{751BEC47-E8A3-4E1B-A6BE-22DCD49226D6}" type="presParOf" srcId="{140D951A-6ADF-4A1B-A8F1-40F299B9D488}" destId="{A672A63C-A765-48A7-B192-AA648B9D4D72}" srcOrd="1" destOrd="0" presId="urn:microsoft.com/office/officeart/2005/8/layout/hProcess9"/>
    <dgm:cxn modelId="{A7B1F3EC-95A8-4A65-B3F1-906B10C4B57E}" type="presParOf" srcId="{A672A63C-A765-48A7-B192-AA648B9D4D72}" destId="{46E729E1-B106-401A-8675-38A6D588984A}" srcOrd="0" destOrd="0" presId="urn:microsoft.com/office/officeart/2005/8/layout/hProcess9"/>
    <dgm:cxn modelId="{271B1AF0-1C3F-4C3E-A4BE-01608F4C3D28}" type="presParOf" srcId="{A672A63C-A765-48A7-B192-AA648B9D4D72}" destId="{3805421B-31B7-43F3-BC57-81D5A9D6003D}" srcOrd="1" destOrd="0" presId="urn:microsoft.com/office/officeart/2005/8/layout/hProcess9"/>
    <dgm:cxn modelId="{C6AC0211-6C4F-4290-8BBE-0AA680ACE5AC}" type="presParOf" srcId="{A672A63C-A765-48A7-B192-AA648B9D4D72}" destId="{A594811D-2C55-47FB-B179-1B781D02C48B}" srcOrd="2" destOrd="0" presId="urn:microsoft.com/office/officeart/2005/8/layout/hProcess9"/>
    <dgm:cxn modelId="{56009F38-B4D2-4F92-BAAC-0F13AB8F1987}" type="presParOf" srcId="{A672A63C-A765-48A7-B192-AA648B9D4D72}" destId="{6672280A-5FC9-47AF-8C4E-EF98E310EE2D}" srcOrd="3" destOrd="0" presId="urn:microsoft.com/office/officeart/2005/8/layout/hProcess9"/>
    <dgm:cxn modelId="{D6C5E296-80C9-4FCB-B23C-7D0CA64E78BA}" type="presParOf" srcId="{A672A63C-A765-48A7-B192-AA648B9D4D72}" destId="{3A2A54EB-049F-462A-A817-2ED83B1B2A65}" srcOrd="4" destOrd="0" presId="urn:microsoft.com/office/officeart/2005/8/layout/hProcess9"/>
    <dgm:cxn modelId="{46ADF915-8F1C-4E41-8F04-32DE69F3B71A}" type="presParOf" srcId="{A672A63C-A765-48A7-B192-AA648B9D4D72}" destId="{E9D1916E-5091-4BBE-8FDD-7E2F5FC35494}" srcOrd="5" destOrd="0" presId="urn:microsoft.com/office/officeart/2005/8/layout/hProcess9"/>
    <dgm:cxn modelId="{05BC0FC1-2714-4D5F-B3D9-03362A75B0E5}" type="presParOf" srcId="{A672A63C-A765-48A7-B192-AA648B9D4D72}" destId="{A75F5AB3-C5EA-44F6-8551-BE79A3C84B80}" srcOrd="6" destOrd="0" presId="urn:microsoft.com/office/officeart/2005/8/layout/hProcess9"/>
    <dgm:cxn modelId="{6F0A2CCB-0470-4D53-94B1-C6EE5259FDD9}" type="presParOf" srcId="{A672A63C-A765-48A7-B192-AA648B9D4D72}" destId="{6DA177BC-041F-4F5D-9C2C-F6E30D37DA9C}" srcOrd="7" destOrd="0" presId="urn:microsoft.com/office/officeart/2005/8/layout/hProcess9"/>
    <dgm:cxn modelId="{B8B47FAE-A834-4CB0-B42B-09A3933A59AE}" type="presParOf" srcId="{A672A63C-A765-48A7-B192-AA648B9D4D72}" destId="{FC30990E-9B1E-4E74-B177-2F031934DF3D}" srcOrd="8" destOrd="0" presId="urn:microsoft.com/office/officeart/2005/8/layout/hProcess9"/>
    <dgm:cxn modelId="{875E2059-3DE2-4565-8029-92E344F5DFEC}" type="presParOf" srcId="{A672A63C-A765-48A7-B192-AA648B9D4D72}" destId="{45455929-95C9-46B7-BBF9-473108B52DCF}" srcOrd="9" destOrd="0" presId="urn:microsoft.com/office/officeart/2005/8/layout/hProcess9"/>
    <dgm:cxn modelId="{4FE63543-DD25-47CB-A237-07CA2410B56D}" type="presParOf" srcId="{A672A63C-A765-48A7-B192-AA648B9D4D72}" destId="{7EAF89BC-14E0-40CE-BA46-4B98B0B7BC1E}" srcOrd="10" destOrd="0" presId="urn:microsoft.com/office/officeart/2005/8/layout/hProcess9"/>
    <dgm:cxn modelId="{61E7FC41-0046-47EC-9493-7E5676D440B2}" type="presParOf" srcId="{A672A63C-A765-48A7-B192-AA648B9D4D72}" destId="{70C438A5-20FA-437A-A2F6-3058DBAD93C7}" srcOrd="11" destOrd="0" presId="urn:microsoft.com/office/officeart/2005/8/layout/hProcess9"/>
    <dgm:cxn modelId="{C9A22494-667D-4EB8-8FDB-A5173073A4D6}" type="presParOf" srcId="{A672A63C-A765-48A7-B192-AA648B9D4D72}" destId="{F93D03E1-EFC7-4B62-A835-FB560CA7B981}" srcOrd="12" destOrd="0" presId="urn:microsoft.com/office/officeart/2005/8/layout/hProcess9"/>
    <dgm:cxn modelId="{876682D1-47C9-4100-9ACC-C41ED9240ACD}" type="presParOf" srcId="{A672A63C-A765-48A7-B192-AA648B9D4D72}" destId="{36ED0807-C691-43FB-869C-A45B729FF7AB}" srcOrd="13" destOrd="0" presId="urn:microsoft.com/office/officeart/2005/8/layout/hProcess9"/>
    <dgm:cxn modelId="{28292F12-0AB8-4796-BBCE-464257983B8D}" type="presParOf" srcId="{A672A63C-A765-48A7-B192-AA648B9D4D72}" destId="{D49FC211-36B2-4100-8905-F8AF6C5A53CF}" srcOrd="1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DBA105-8CEA-43B6-9C7A-30FCFB1B8E7A}">
      <dsp:nvSpPr>
        <dsp:cNvPr id="0" name=""/>
        <dsp:cNvSpPr/>
      </dsp:nvSpPr>
      <dsp:spPr>
        <a:xfrm>
          <a:off x="1040" y="1102364"/>
          <a:ext cx="1952185" cy="9760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1 Psychiatrist</a:t>
          </a:r>
        </a:p>
      </dsp:txBody>
      <dsp:txXfrm>
        <a:off x="1040" y="1102364"/>
        <a:ext cx="1952185" cy="976092"/>
      </dsp:txXfrm>
    </dsp:sp>
    <dsp:sp modelId="{34585157-DF2C-4A55-AAF3-F186B24915FB}">
      <dsp:nvSpPr>
        <dsp:cNvPr id="0" name=""/>
        <dsp:cNvSpPr/>
      </dsp:nvSpPr>
      <dsp:spPr>
        <a:xfrm>
          <a:off x="2363185" y="1102364"/>
          <a:ext cx="1952185" cy="9760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 CNS</a:t>
          </a:r>
        </a:p>
      </dsp:txBody>
      <dsp:txXfrm>
        <a:off x="2363185" y="1102364"/>
        <a:ext cx="1952185" cy="9760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BBDADD-1F24-4EE7-B5EB-434781F1F8D4}">
      <dsp:nvSpPr>
        <dsp:cNvPr id="0" name=""/>
        <dsp:cNvSpPr/>
      </dsp:nvSpPr>
      <dsp:spPr>
        <a:xfrm>
          <a:off x="9721235" y="2019152"/>
          <a:ext cx="91440" cy="313032"/>
        </a:xfrm>
        <a:custGeom>
          <a:avLst/>
          <a:gdLst/>
          <a:ahLst/>
          <a:cxnLst/>
          <a:rect l="0" t="0" r="0" b="0"/>
          <a:pathLst>
            <a:path>
              <a:moveTo>
                <a:pt x="45720" y="0"/>
              </a:moveTo>
              <a:lnTo>
                <a:pt x="45720"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83FB95-C76C-4045-9373-3BB0B4F2D201}">
      <dsp:nvSpPr>
        <dsp:cNvPr id="0" name=""/>
        <dsp:cNvSpPr/>
      </dsp:nvSpPr>
      <dsp:spPr>
        <a:xfrm>
          <a:off x="4355968" y="2019152"/>
          <a:ext cx="3607324" cy="313032"/>
        </a:xfrm>
        <a:custGeom>
          <a:avLst/>
          <a:gdLst/>
          <a:ahLst/>
          <a:cxnLst/>
          <a:rect l="0" t="0" r="0" b="0"/>
          <a:pathLst>
            <a:path>
              <a:moveTo>
                <a:pt x="0" y="0"/>
              </a:moveTo>
              <a:lnTo>
                <a:pt x="0" y="156516"/>
              </a:lnTo>
              <a:lnTo>
                <a:pt x="3607324" y="156516"/>
              </a:lnTo>
              <a:lnTo>
                <a:pt x="3607324"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8C8D22-E98A-4622-B275-7807C6936D47}">
      <dsp:nvSpPr>
        <dsp:cNvPr id="0" name=""/>
        <dsp:cNvSpPr/>
      </dsp:nvSpPr>
      <dsp:spPr>
        <a:xfrm>
          <a:off x="4355968" y="2019152"/>
          <a:ext cx="1803662" cy="313032"/>
        </a:xfrm>
        <a:custGeom>
          <a:avLst/>
          <a:gdLst/>
          <a:ahLst/>
          <a:cxnLst/>
          <a:rect l="0" t="0" r="0" b="0"/>
          <a:pathLst>
            <a:path>
              <a:moveTo>
                <a:pt x="0" y="0"/>
              </a:moveTo>
              <a:lnTo>
                <a:pt x="0" y="156516"/>
              </a:lnTo>
              <a:lnTo>
                <a:pt x="1803662" y="156516"/>
              </a:lnTo>
              <a:lnTo>
                <a:pt x="1803662"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5F7C5-FA75-485E-B8B9-CE53203099E2}">
      <dsp:nvSpPr>
        <dsp:cNvPr id="0" name=""/>
        <dsp:cNvSpPr/>
      </dsp:nvSpPr>
      <dsp:spPr>
        <a:xfrm>
          <a:off x="4310248" y="2019152"/>
          <a:ext cx="91440" cy="313032"/>
        </a:xfrm>
        <a:custGeom>
          <a:avLst/>
          <a:gdLst/>
          <a:ahLst/>
          <a:cxnLst/>
          <a:rect l="0" t="0" r="0" b="0"/>
          <a:pathLst>
            <a:path>
              <a:moveTo>
                <a:pt x="45720" y="0"/>
              </a:moveTo>
              <a:lnTo>
                <a:pt x="45720"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79F1CA-50F4-4608-8435-D55820AB63D0}">
      <dsp:nvSpPr>
        <dsp:cNvPr id="0" name=""/>
        <dsp:cNvSpPr/>
      </dsp:nvSpPr>
      <dsp:spPr>
        <a:xfrm>
          <a:off x="2552306" y="2019152"/>
          <a:ext cx="1803662" cy="313032"/>
        </a:xfrm>
        <a:custGeom>
          <a:avLst/>
          <a:gdLst/>
          <a:ahLst/>
          <a:cxnLst/>
          <a:rect l="0" t="0" r="0" b="0"/>
          <a:pathLst>
            <a:path>
              <a:moveTo>
                <a:pt x="1803662" y="0"/>
              </a:moveTo>
              <a:lnTo>
                <a:pt x="1803662" y="156516"/>
              </a:lnTo>
              <a:lnTo>
                <a:pt x="0" y="156516"/>
              </a:lnTo>
              <a:lnTo>
                <a:pt x="0"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0F5E87C-9FE1-4964-BBA6-73598EAF613C}">
      <dsp:nvSpPr>
        <dsp:cNvPr id="0" name=""/>
        <dsp:cNvSpPr/>
      </dsp:nvSpPr>
      <dsp:spPr>
        <a:xfrm>
          <a:off x="748644" y="2019152"/>
          <a:ext cx="3607324" cy="313032"/>
        </a:xfrm>
        <a:custGeom>
          <a:avLst/>
          <a:gdLst/>
          <a:ahLst/>
          <a:cxnLst/>
          <a:rect l="0" t="0" r="0" b="0"/>
          <a:pathLst>
            <a:path>
              <a:moveTo>
                <a:pt x="3607324" y="0"/>
              </a:moveTo>
              <a:lnTo>
                <a:pt x="3607324" y="156516"/>
              </a:lnTo>
              <a:lnTo>
                <a:pt x="0" y="156516"/>
              </a:lnTo>
              <a:lnTo>
                <a:pt x="0" y="31303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0DEF70-248E-4373-8E42-A1AD07744746}">
      <dsp:nvSpPr>
        <dsp:cNvPr id="0" name=""/>
        <dsp:cNvSpPr/>
      </dsp:nvSpPr>
      <dsp:spPr>
        <a:xfrm>
          <a:off x="1806991" y="1273837"/>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Director of Psychology</a:t>
          </a:r>
        </a:p>
      </dsp:txBody>
      <dsp:txXfrm>
        <a:off x="1806991" y="1273837"/>
        <a:ext cx="1490629" cy="745314"/>
      </dsp:txXfrm>
    </dsp:sp>
    <dsp:sp modelId="{1596774B-7F56-43A7-8B5D-16A5EC72CD79}">
      <dsp:nvSpPr>
        <dsp:cNvPr id="0" name=""/>
        <dsp:cNvSpPr/>
      </dsp:nvSpPr>
      <dsp:spPr>
        <a:xfrm>
          <a:off x="3610653" y="1273837"/>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Director of CL</a:t>
          </a:r>
        </a:p>
      </dsp:txBody>
      <dsp:txXfrm>
        <a:off x="3610653" y="1273837"/>
        <a:ext cx="1490629" cy="745314"/>
      </dsp:txXfrm>
    </dsp:sp>
    <dsp:sp modelId="{8CF11301-7110-4446-B441-E88CC90F852B}">
      <dsp:nvSpPr>
        <dsp:cNvPr id="0" name=""/>
        <dsp:cNvSpPr/>
      </dsp:nvSpPr>
      <dsp:spPr>
        <a:xfrm>
          <a:off x="3329" y="2332185"/>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1 Psychologist</a:t>
          </a:r>
        </a:p>
      </dsp:txBody>
      <dsp:txXfrm>
        <a:off x="3329" y="2332185"/>
        <a:ext cx="1490629" cy="745314"/>
      </dsp:txXfrm>
    </dsp:sp>
    <dsp:sp modelId="{7CE5538B-815C-486D-8071-873533A426DC}">
      <dsp:nvSpPr>
        <dsp:cNvPr id="0" name=""/>
        <dsp:cNvSpPr/>
      </dsp:nvSpPr>
      <dsp:spPr>
        <a:xfrm>
          <a:off x="1806991" y="2332185"/>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a:t>2 Psychiatrists</a:t>
          </a:r>
        </a:p>
      </dsp:txBody>
      <dsp:txXfrm>
        <a:off x="1806991" y="2332185"/>
        <a:ext cx="1490629" cy="745314"/>
      </dsp:txXfrm>
    </dsp:sp>
    <dsp:sp modelId="{E98CD739-C3D8-4F80-B114-73C6C430A392}">
      <dsp:nvSpPr>
        <dsp:cNvPr id="0" name=""/>
        <dsp:cNvSpPr/>
      </dsp:nvSpPr>
      <dsp:spPr>
        <a:xfrm>
          <a:off x="3610653" y="2332185"/>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2 Proactive Psychiatrists</a:t>
          </a:r>
        </a:p>
      </dsp:txBody>
      <dsp:txXfrm>
        <a:off x="3610653" y="2332185"/>
        <a:ext cx="1490629" cy="745314"/>
      </dsp:txXfrm>
    </dsp:sp>
    <dsp:sp modelId="{D8082C78-F01C-4155-B17E-F91FE43774D1}">
      <dsp:nvSpPr>
        <dsp:cNvPr id="0" name=""/>
        <dsp:cNvSpPr/>
      </dsp:nvSpPr>
      <dsp:spPr>
        <a:xfrm>
          <a:off x="5414316" y="2332185"/>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a:t>2 Proactive NPs</a:t>
          </a:r>
          <a:endParaRPr lang="en-US" sz="2300" kern="1200" dirty="0"/>
        </a:p>
      </dsp:txBody>
      <dsp:txXfrm>
        <a:off x="5414316" y="2332185"/>
        <a:ext cx="1490629" cy="745314"/>
      </dsp:txXfrm>
    </dsp:sp>
    <dsp:sp modelId="{33292B4C-3B02-4005-B7F2-F9B4EA78EC84}">
      <dsp:nvSpPr>
        <dsp:cNvPr id="0" name=""/>
        <dsp:cNvSpPr/>
      </dsp:nvSpPr>
      <dsp:spPr>
        <a:xfrm>
          <a:off x="7217978" y="2332185"/>
          <a:ext cx="1490629" cy="745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1 CNS</a:t>
          </a:r>
        </a:p>
      </dsp:txBody>
      <dsp:txXfrm>
        <a:off x="7217978" y="2332185"/>
        <a:ext cx="1490629" cy="745314"/>
      </dsp:txXfrm>
    </dsp:sp>
    <dsp:sp modelId="{5D43E554-8B50-4824-99BA-8ABCDC0F134C}">
      <dsp:nvSpPr>
        <dsp:cNvPr id="0" name=""/>
        <dsp:cNvSpPr/>
      </dsp:nvSpPr>
      <dsp:spPr>
        <a:xfrm>
          <a:off x="9021640" y="1273837"/>
          <a:ext cx="1490629" cy="74531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Director of Psych. SW</a:t>
          </a:r>
        </a:p>
      </dsp:txBody>
      <dsp:txXfrm>
        <a:off x="9021640" y="1273837"/>
        <a:ext cx="1490629" cy="745314"/>
      </dsp:txXfrm>
    </dsp:sp>
    <dsp:sp modelId="{2E3D1687-7CFB-4ED6-BC8D-BD5888CA534C}">
      <dsp:nvSpPr>
        <dsp:cNvPr id="0" name=""/>
        <dsp:cNvSpPr/>
      </dsp:nvSpPr>
      <dsp:spPr>
        <a:xfrm>
          <a:off x="9021640" y="2332185"/>
          <a:ext cx="1490629" cy="74531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en-US" sz="2300" kern="1200" dirty="0"/>
            <a:t>2 C-L Social Workers</a:t>
          </a:r>
        </a:p>
      </dsp:txBody>
      <dsp:txXfrm>
        <a:off x="9021640" y="2332185"/>
        <a:ext cx="1490629" cy="74531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96780-0307-4769-9579-9044A5987F2A}">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0D8401-6881-445C-904A-10348935E6C0}">
      <dsp:nvSpPr>
        <dsp:cNvPr id="0" name=""/>
        <dsp:cNvSpPr/>
      </dsp:nvSpPr>
      <dsp:spPr>
        <a:xfrm>
          <a:off x="4621"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“Manpower Code” Hospital Security </a:t>
          </a:r>
        </a:p>
        <a:p>
          <a:pPr marL="0" lvl="0" indent="0" algn="ctr" defTabSz="533400">
            <a:lnSpc>
              <a:spcPct val="90000"/>
            </a:lnSpc>
            <a:spcBef>
              <a:spcPct val="0"/>
            </a:spcBef>
            <a:spcAft>
              <a:spcPct val="35000"/>
            </a:spcAft>
            <a:buNone/>
          </a:pPr>
          <a:r>
            <a:rPr lang="en-US" sz="1200" kern="1200" dirty="0"/>
            <a:t>2013</a:t>
          </a:r>
        </a:p>
      </dsp:txBody>
      <dsp:txXfrm>
        <a:off x="89587" y="1390367"/>
        <a:ext cx="1850521" cy="1570603"/>
      </dsp:txXfrm>
    </dsp:sp>
    <dsp:sp modelId="{B83DD424-4593-48CB-9058-8CF4A4273D16}">
      <dsp:nvSpPr>
        <dsp:cNvPr id="0" name=""/>
        <dsp:cNvSpPr/>
      </dsp:nvSpPr>
      <dsp:spPr>
        <a:xfrm>
          <a:off x="2126097"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Crisis Intervention Team Pilot</a:t>
          </a:r>
        </a:p>
        <a:p>
          <a:pPr marL="0" lvl="0" indent="0" algn="ctr" defTabSz="533400">
            <a:lnSpc>
              <a:spcPct val="90000"/>
            </a:lnSpc>
            <a:spcBef>
              <a:spcPct val="0"/>
            </a:spcBef>
            <a:spcAft>
              <a:spcPct val="35000"/>
            </a:spcAft>
            <a:buNone/>
          </a:pPr>
          <a:r>
            <a:rPr lang="en-US" sz="1200" kern="1200" dirty="0"/>
            <a:t>Directors of C-L, Nursing, Security, Crisis Response Training</a:t>
          </a:r>
        </a:p>
        <a:p>
          <a:pPr marL="0" lvl="0" indent="0" algn="ctr" defTabSz="533400">
            <a:lnSpc>
              <a:spcPct val="90000"/>
            </a:lnSpc>
            <a:spcBef>
              <a:spcPct val="0"/>
            </a:spcBef>
            <a:spcAft>
              <a:spcPct val="35000"/>
            </a:spcAft>
            <a:buNone/>
          </a:pPr>
          <a:r>
            <a:rPr lang="en-US" sz="1200" kern="1200" dirty="0"/>
            <a:t>2015</a:t>
          </a:r>
        </a:p>
      </dsp:txBody>
      <dsp:txXfrm>
        <a:off x="2211063" y="1390367"/>
        <a:ext cx="1850521" cy="1570603"/>
      </dsp:txXfrm>
    </dsp:sp>
    <dsp:sp modelId="{79DDECA5-A41E-467D-8C2A-365FF9136C49}">
      <dsp:nvSpPr>
        <dsp:cNvPr id="0" name=""/>
        <dsp:cNvSpPr/>
      </dsp:nvSpPr>
      <dsp:spPr>
        <a:xfrm>
          <a:off x="4247573"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Growing Hospital Attention to Disruptive Behaviors, Demands for Support and Training, Involvement of AD Nursing-Psychiatry</a:t>
          </a:r>
        </a:p>
        <a:p>
          <a:pPr marL="0" lvl="0" indent="0" algn="ctr" defTabSz="533400">
            <a:lnSpc>
              <a:spcPct val="90000"/>
            </a:lnSpc>
            <a:spcBef>
              <a:spcPct val="0"/>
            </a:spcBef>
            <a:spcAft>
              <a:spcPct val="35000"/>
            </a:spcAft>
            <a:buNone/>
          </a:pPr>
          <a:r>
            <a:rPr lang="en-US" sz="1200" kern="1200" dirty="0"/>
            <a:t>2018-2020 </a:t>
          </a:r>
        </a:p>
      </dsp:txBody>
      <dsp:txXfrm>
        <a:off x="4332539" y="1390367"/>
        <a:ext cx="1850521" cy="1570603"/>
      </dsp:txXfrm>
    </dsp:sp>
    <dsp:sp modelId="{8C1D46C1-C9C8-4385-942E-16B8DBFBE204}">
      <dsp:nvSpPr>
        <dsp:cNvPr id="0" name=""/>
        <dsp:cNvSpPr/>
      </dsp:nvSpPr>
      <dsp:spPr>
        <a:xfrm>
          <a:off x="6369049"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Regulatory Pressure</a:t>
          </a:r>
        </a:p>
        <a:p>
          <a:pPr marL="0" lvl="0" indent="0" algn="ctr" defTabSz="533400">
            <a:lnSpc>
              <a:spcPct val="90000"/>
            </a:lnSpc>
            <a:spcBef>
              <a:spcPct val="0"/>
            </a:spcBef>
            <a:spcAft>
              <a:spcPct val="35000"/>
            </a:spcAft>
            <a:buNone/>
          </a:pPr>
          <a:r>
            <a:rPr lang="en-US" sz="1200" kern="1200" dirty="0"/>
            <a:t>Associate Director for Operations - Neurosciences</a:t>
          </a:r>
        </a:p>
        <a:p>
          <a:pPr marL="0" lvl="0" indent="0" algn="ctr" defTabSz="533400">
            <a:lnSpc>
              <a:spcPct val="90000"/>
            </a:lnSpc>
            <a:spcBef>
              <a:spcPct val="0"/>
            </a:spcBef>
            <a:spcAft>
              <a:spcPct val="35000"/>
            </a:spcAft>
            <a:buNone/>
          </a:pPr>
          <a:r>
            <a:rPr lang="en-US" sz="1200" kern="1200" dirty="0"/>
            <a:t>Crisis Prevention Trainer Lines Established</a:t>
          </a:r>
        </a:p>
        <a:p>
          <a:pPr marL="0" lvl="0" indent="0" algn="ctr" defTabSz="533400">
            <a:lnSpc>
              <a:spcPct val="90000"/>
            </a:lnSpc>
            <a:spcBef>
              <a:spcPct val="0"/>
            </a:spcBef>
            <a:spcAft>
              <a:spcPct val="35000"/>
            </a:spcAft>
            <a:buNone/>
          </a:pPr>
          <a:r>
            <a:rPr lang="en-US" sz="1200" kern="1200" dirty="0"/>
            <a:t>2019</a:t>
          </a:r>
        </a:p>
        <a:p>
          <a:pPr marL="0" lvl="0" indent="0" algn="ctr" defTabSz="533400">
            <a:lnSpc>
              <a:spcPct val="90000"/>
            </a:lnSpc>
            <a:spcBef>
              <a:spcPct val="0"/>
            </a:spcBef>
            <a:spcAft>
              <a:spcPct val="35000"/>
            </a:spcAft>
            <a:buNone/>
          </a:pPr>
          <a:endParaRPr lang="en-US" sz="1200" kern="1200" dirty="0"/>
        </a:p>
      </dsp:txBody>
      <dsp:txXfrm>
        <a:off x="6454015" y="1390367"/>
        <a:ext cx="1850521" cy="1570603"/>
      </dsp:txXfrm>
    </dsp:sp>
    <dsp:sp modelId="{2AE077FB-0C07-4B97-96F9-7E1B00FC5589}">
      <dsp:nvSpPr>
        <dsp:cNvPr id="0" name=""/>
        <dsp:cNvSpPr/>
      </dsp:nvSpPr>
      <dsp:spPr>
        <a:xfrm>
          <a:off x="8490525"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Crisis Prevention Team</a:t>
          </a:r>
        </a:p>
        <a:p>
          <a:pPr marL="0" lvl="0" indent="0" algn="ctr" defTabSz="533400">
            <a:lnSpc>
              <a:spcPct val="90000"/>
            </a:lnSpc>
            <a:spcBef>
              <a:spcPct val="0"/>
            </a:spcBef>
            <a:spcAft>
              <a:spcPct val="35000"/>
            </a:spcAft>
            <a:buNone/>
          </a:pPr>
          <a:r>
            <a:rPr lang="en-US" sz="1200" kern="1200" dirty="0"/>
            <a:t>2020</a:t>
          </a:r>
        </a:p>
      </dsp:txBody>
      <dsp:txXfrm>
        <a:off x="8575491" y="1390367"/>
        <a:ext cx="1850521" cy="1570603"/>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1314C-072A-A548-8AC1-84785B2ABE4A}">
      <dsp:nvSpPr>
        <dsp:cNvPr id="0" name=""/>
        <dsp:cNvSpPr/>
      </dsp:nvSpPr>
      <dsp:spPr>
        <a:xfrm>
          <a:off x="8570891" y="2059082"/>
          <a:ext cx="91440" cy="233173"/>
        </a:xfrm>
        <a:custGeom>
          <a:avLst/>
          <a:gdLst/>
          <a:ahLst/>
          <a:cxnLst/>
          <a:rect l="0" t="0" r="0" b="0"/>
          <a:pathLst>
            <a:path>
              <a:moveTo>
                <a:pt x="45720" y="0"/>
              </a:moveTo>
              <a:lnTo>
                <a:pt x="4572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6ABD57-B3F8-2845-90D9-38B85F5121C5}">
      <dsp:nvSpPr>
        <dsp:cNvPr id="0" name=""/>
        <dsp:cNvSpPr/>
      </dsp:nvSpPr>
      <dsp:spPr>
        <a:xfrm>
          <a:off x="7227366" y="2059082"/>
          <a:ext cx="91440" cy="233173"/>
        </a:xfrm>
        <a:custGeom>
          <a:avLst/>
          <a:gdLst/>
          <a:ahLst/>
          <a:cxnLst/>
          <a:rect l="0" t="0" r="0" b="0"/>
          <a:pathLst>
            <a:path>
              <a:moveTo>
                <a:pt x="45720" y="0"/>
              </a:moveTo>
              <a:lnTo>
                <a:pt x="4572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43E46D-5ECF-374C-B849-0A3F504E40E3}">
      <dsp:nvSpPr>
        <dsp:cNvPr id="0" name=""/>
        <dsp:cNvSpPr/>
      </dsp:nvSpPr>
      <dsp:spPr>
        <a:xfrm>
          <a:off x="3242513" y="2059082"/>
          <a:ext cx="2687049" cy="233173"/>
        </a:xfrm>
        <a:custGeom>
          <a:avLst/>
          <a:gdLst/>
          <a:ahLst/>
          <a:cxnLst/>
          <a:rect l="0" t="0" r="0" b="0"/>
          <a:pathLst>
            <a:path>
              <a:moveTo>
                <a:pt x="0" y="0"/>
              </a:moveTo>
              <a:lnTo>
                <a:pt x="0" y="116586"/>
              </a:lnTo>
              <a:lnTo>
                <a:pt x="2687049" y="116586"/>
              </a:lnTo>
              <a:lnTo>
                <a:pt x="2687049"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7E665F-9905-4919-AD74-98FF051F06D9}">
      <dsp:nvSpPr>
        <dsp:cNvPr id="0" name=""/>
        <dsp:cNvSpPr/>
      </dsp:nvSpPr>
      <dsp:spPr>
        <a:xfrm>
          <a:off x="3242513" y="2059082"/>
          <a:ext cx="1343524" cy="233173"/>
        </a:xfrm>
        <a:custGeom>
          <a:avLst/>
          <a:gdLst/>
          <a:ahLst/>
          <a:cxnLst/>
          <a:rect l="0" t="0" r="0" b="0"/>
          <a:pathLst>
            <a:path>
              <a:moveTo>
                <a:pt x="0" y="0"/>
              </a:moveTo>
              <a:lnTo>
                <a:pt x="0" y="116586"/>
              </a:lnTo>
              <a:lnTo>
                <a:pt x="1343524" y="116586"/>
              </a:lnTo>
              <a:lnTo>
                <a:pt x="1343524"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CD621A-230A-4C39-AAE2-55650893C69F}">
      <dsp:nvSpPr>
        <dsp:cNvPr id="0" name=""/>
        <dsp:cNvSpPr/>
      </dsp:nvSpPr>
      <dsp:spPr>
        <a:xfrm>
          <a:off x="3196793" y="2059082"/>
          <a:ext cx="91440" cy="233173"/>
        </a:xfrm>
        <a:custGeom>
          <a:avLst/>
          <a:gdLst/>
          <a:ahLst/>
          <a:cxnLst/>
          <a:rect l="0" t="0" r="0" b="0"/>
          <a:pathLst>
            <a:path>
              <a:moveTo>
                <a:pt x="45720" y="0"/>
              </a:moveTo>
              <a:lnTo>
                <a:pt x="4572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1FC17E-009E-2C4A-B964-2C4343904C72}">
      <dsp:nvSpPr>
        <dsp:cNvPr id="0" name=""/>
        <dsp:cNvSpPr/>
      </dsp:nvSpPr>
      <dsp:spPr>
        <a:xfrm>
          <a:off x="1898988" y="2059082"/>
          <a:ext cx="1343524" cy="233173"/>
        </a:xfrm>
        <a:custGeom>
          <a:avLst/>
          <a:gdLst/>
          <a:ahLst/>
          <a:cxnLst/>
          <a:rect l="0" t="0" r="0" b="0"/>
          <a:pathLst>
            <a:path>
              <a:moveTo>
                <a:pt x="1343524" y="0"/>
              </a:moveTo>
              <a:lnTo>
                <a:pt x="1343524" y="116586"/>
              </a:lnTo>
              <a:lnTo>
                <a:pt x="0" y="116586"/>
              </a:lnTo>
              <a:lnTo>
                <a:pt x="0" y="23317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EE2AD-48D5-BD47-8526-05D306A170A1}">
      <dsp:nvSpPr>
        <dsp:cNvPr id="0" name=""/>
        <dsp:cNvSpPr/>
      </dsp:nvSpPr>
      <dsp:spPr>
        <a:xfrm>
          <a:off x="619564" y="2059082"/>
          <a:ext cx="2622948" cy="256513"/>
        </a:xfrm>
        <a:custGeom>
          <a:avLst/>
          <a:gdLst/>
          <a:ahLst/>
          <a:cxnLst/>
          <a:rect l="0" t="0" r="0" b="0"/>
          <a:pathLst>
            <a:path>
              <a:moveTo>
                <a:pt x="2622948" y="0"/>
              </a:moveTo>
              <a:lnTo>
                <a:pt x="2622948" y="139926"/>
              </a:lnTo>
              <a:lnTo>
                <a:pt x="0" y="139926"/>
              </a:lnTo>
              <a:lnTo>
                <a:pt x="0" y="256513"/>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129670-251D-3247-B39F-6E28B349964D}">
      <dsp:nvSpPr>
        <dsp:cNvPr id="0" name=""/>
        <dsp:cNvSpPr/>
      </dsp:nvSpPr>
      <dsp:spPr>
        <a:xfrm>
          <a:off x="1343813" y="1503906"/>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Director of Psychology</a:t>
          </a:r>
        </a:p>
      </dsp:txBody>
      <dsp:txXfrm>
        <a:off x="1343813" y="1503906"/>
        <a:ext cx="1110350" cy="555175"/>
      </dsp:txXfrm>
    </dsp:sp>
    <dsp:sp modelId="{77480758-26FE-E142-870C-68BD7CCBAF23}">
      <dsp:nvSpPr>
        <dsp:cNvPr id="0" name=""/>
        <dsp:cNvSpPr/>
      </dsp:nvSpPr>
      <dsp:spPr>
        <a:xfrm>
          <a:off x="2687337" y="1503906"/>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C-L Director</a:t>
          </a:r>
        </a:p>
      </dsp:txBody>
      <dsp:txXfrm>
        <a:off x="2687337" y="1503906"/>
        <a:ext cx="1110350" cy="555175"/>
      </dsp:txXfrm>
    </dsp:sp>
    <dsp:sp modelId="{328345C8-56FA-ED41-A7A1-B98EC1F7A4FD}">
      <dsp:nvSpPr>
        <dsp:cNvPr id="0" name=""/>
        <dsp:cNvSpPr/>
      </dsp:nvSpPr>
      <dsp:spPr>
        <a:xfrm>
          <a:off x="64389" y="231559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 Psychologists</a:t>
          </a:r>
        </a:p>
      </dsp:txBody>
      <dsp:txXfrm>
        <a:off x="64389" y="2315595"/>
        <a:ext cx="1110350" cy="555175"/>
      </dsp:txXfrm>
    </dsp:sp>
    <dsp:sp modelId="{CB1C4295-3B4F-7548-8C08-C65E304CF542}">
      <dsp:nvSpPr>
        <dsp:cNvPr id="0" name=""/>
        <dsp:cNvSpPr/>
      </dsp:nvSpPr>
      <dsp:spPr>
        <a:xfrm>
          <a:off x="1343813" y="229225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 Psychiatrists</a:t>
          </a:r>
        </a:p>
      </dsp:txBody>
      <dsp:txXfrm>
        <a:off x="1343813" y="2292255"/>
        <a:ext cx="1110350" cy="555175"/>
      </dsp:txXfrm>
    </dsp:sp>
    <dsp:sp modelId="{7DDFEFCE-EA34-4CF0-9FC8-357C0EFA38CD}">
      <dsp:nvSpPr>
        <dsp:cNvPr id="0" name=""/>
        <dsp:cNvSpPr/>
      </dsp:nvSpPr>
      <dsp:spPr>
        <a:xfrm>
          <a:off x="2687337" y="229225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 Proactive Psychiatrists</a:t>
          </a:r>
        </a:p>
        <a:p>
          <a:pPr marL="0" lvl="0" indent="0" algn="ctr" defTabSz="488950">
            <a:lnSpc>
              <a:spcPct val="90000"/>
            </a:lnSpc>
            <a:spcBef>
              <a:spcPct val="0"/>
            </a:spcBef>
            <a:spcAft>
              <a:spcPct val="35000"/>
            </a:spcAft>
            <a:buNone/>
          </a:pPr>
          <a:r>
            <a:rPr lang="en-US" sz="1100" kern="1200" dirty="0"/>
            <a:t>(Medicine)</a:t>
          </a:r>
        </a:p>
      </dsp:txBody>
      <dsp:txXfrm>
        <a:off x="2687337" y="2292255"/>
        <a:ext cx="1110350" cy="555175"/>
      </dsp:txXfrm>
    </dsp:sp>
    <dsp:sp modelId="{8E9FD1CC-2FF8-4280-9F88-11A03257B456}">
      <dsp:nvSpPr>
        <dsp:cNvPr id="0" name=""/>
        <dsp:cNvSpPr/>
      </dsp:nvSpPr>
      <dsp:spPr>
        <a:xfrm>
          <a:off x="4030862" y="229225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 Proactive NPs</a:t>
          </a:r>
        </a:p>
      </dsp:txBody>
      <dsp:txXfrm>
        <a:off x="4030862" y="2292255"/>
        <a:ext cx="1110350" cy="555175"/>
      </dsp:txXfrm>
    </dsp:sp>
    <dsp:sp modelId="{C8C2A318-50B7-2345-A6DF-8FE3C654CE96}">
      <dsp:nvSpPr>
        <dsp:cNvPr id="0" name=""/>
        <dsp:cNvSpPr/>
      </dsp:nvSpPr>
      <dsp:spPr>
        <a:xfrm>
          <a:off x="5374386" y="229225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1 Clinical Nurse Specialist</a:t>
          </a:r>
        </a:p>
      </dsp:txBody>
      <dsp:txXfrm>
        <a:off x="5374386" y="2292255"/>
        <a:ext cx="1110350" cy="555175"/>
      </dsp:txXfrm>
    </dsp:sp>
    <dsp:sp modelId="{45166191-EA00-EB45-BE82-E2680A3E35DF}">
      <dsp:nvSpPr>
        <dsp:cNvPr id="0" name=""/>
        <dsp:cNvSpPr/>
      </dsp:nvSpPr>
      <dsp:spPr>
        <a:xfrm>
          <a:off x="6717911" y="1503906"/>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Director of Psychiatric Social Work</a:t>
          </a:r>
        </a:p>
      </dsp:txBody>
      <dsp:txXfrm>
        <a:off x="6717911" y="1503906"/>
        <a:ext cx="1110350" cy="555175"/>
      </dsp:txXfrm>
    </dsp:sp>
    <dsp:sp modelId="{E5406835-DDBC-1B40-84CC-494D7046FEC9}">
      <dsp:nvSpPr>
        <dsp:cNvPr id="0" name=""/>
        <dsp:cNvSpPr/>
      </dsp:nvSpPr>
      <dsp:spPr>
        <a:xfrm>
          <a:off x="6717911" y="2292255"/>
          <a:ext cx="1110350" cy="5551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2 Social Workers</a:t>
          </a:r>
        </a:p>
      </dsp:txBody>
      <dsp:txXfrm>
        <a:off x="6717911" y="2292255"/>
        <a:ext cx="1110350" cy="555175"/>
      </dsp:txXfrm>
    </dsp:sp>
    <dsp:sp modelId="{A162A7ED-829C-D64B-AD75-B56CB9DE759E}">
      <dsp:nvSpPr>
        <dsp:cNvPr id="0" name=""/>
        <dsp:cNvSpPr/>
      </dsp:nvSpPr>
      <dsp:spPr>
        <a:xfrm>
          <a:off x="8061435" y="1503906"/>
          <a:ext cx="1110350" cy="55517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 Operations Neurosciences</a:t>
          </a:r>
        </a:p>
      </dsp:txBody>
      <dsp:txXfrm>
        <a:off x="8061435" y="1503906"/>
        <a:ext cx="1110350" cy="555175"/>
      </dsp:txXfrm>
    </dsp:sp>
    <dsp:sp modelId="{C4EFAFFE-6C02-BD4D-96E3-F63F0E44B347}">
      <dsp:nvSpPr>
        <dsp:cNvPr id="0" name=""/>
        <dsp:cNvSpPr/>
      </dsp:nvSpPr>
      <dsp:spPr>
        <a:xfrm>
          <a:off x="8061435" y="2292255"/>
          <a:ext cx="1110350" cy="55517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5- Member Crisis Prevention Team</a:t>
          </a:r>
        </a:p>
        <a:p>
          <a:pPr marL="0" lvl="0" indent="0" algn="ctr" defTabSz="488950">
            <a:lnSpc>
              <a:spcPct val="90000"/>
            </a:lnSpc>
            <a:spcBef>
              <a:spcPct val="0"/>
            </a:spcBef>
            <a:spcAft>
              <a:spcPct val="35000"/>
            </a:spcAft>
            <a:buNone/>
          </a:pPr>
          <a:r>
            <a:rPr lang="en-US" sz="1100" kern="1200" dirty="0"/>
            <a:t>BCBA, NAs, PhDs</a:t>
          </a:r>
        </a:p>
      </dsp:txBody>
      <dsp:txXfrm>
        <a:off x="8061435" y="2292255"/>
        <a:ext cx="1110350" cy="555175"/>
      </dsp:txXfrm>
    </dsp:sp>
    <dsp:sp modelId="{3D36CFC4-93F4-994C-BCDA-AF001D07DFCC}">
      <dsp:nvSpPr>
        <dsp:cNvPr id="0" name=""/>
        <dsp:cNvSpPr/>
      </dsp:nvSpPr>
      <dsp:spPr>
        <a:xfrm>
          <a:off x="9404960" y="1503906"/>
          <a:ext cx="1110350" cy="555175"/>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AD Nursing Psychiatry</a:t>
          </a:r>
        </a:p>
      </dsp:txBody>
      <dsp:txXfrm>
        <a:off x="9404960" y="1503906"/>
        <a:ext cx="1110350" cy="55517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32B5C2-4366-4BF8-B5CB-597653A9FC59}">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17C4BC-AD48-4D59-96FE-AA7168D59410}">
      <dsp:nvSpPr>
        <dsp:cNvPr id="0" name=""/>
        <dsp:cNvSpPr/>
      </dsp:nvSpPr>
      <dsp:spPr>
        <a:xfrm>
          <a:off x="4621"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Opioid Epidemic in Long Island</a:t>
          </a:r>
        </a:p>
      </dsp:txBody>
      <dsp:txXfrm>
        <a:off x="89587" y="1390367"/>
        <a:ext cx="1850521" cy="1570603"/>
      </dsp:txXfrm>
    </dsp:sp>
    <dsp:sp modelId="{84DCF72D-0D1E-46A1-B39C-79D793FB26BF}">
      <dsp:nvSpPr>
        <dsp:cNvPr id="0" name=""/>
        <dsp:cNvSpPr/>
      </dsp:nvSpPr>
      <dsp:spPr>
        <a:xfrm>
          <a:off x="2126097"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CASACS in ED </a:t>
          </a:r>
        </a:p>
      </dsp:txBody>
      <dsp:txXfrm>
        <a:off x="2211063" y="1390367"/>
        <a:ext cx="1850521" cy="1570603"/>
      </dsp:txXfrm>
    </dsp:sp>
    <dsp:sp modelId="{24AE8B43-614F-448A-9203-4EC4A4584DC0}">
      <dsp:nvSpPr>
        <dsp:cNvPr id="0" name=""/>
        <dsp:cNvSpPr/>
      </dsp:nvSpPr>
      <dsp:spPr>
        <a:xfrm>
          <a:off x="4247573"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NIH `Healing Communities Study –Increase MAT for OUDs</a:t>
          </a:r>
        </a:p>
      </dsp:txBody>
      <dsp:txXfrm>
        <a:off x="4332539" y="1390367"/>
        <a:ext cx="1850521" cy="1570603"/>
      </dsp:txXfrm>
    </dsp:sp>
    <dsp:sp modelId="{13891601-9823-4B90-AB43-72B128B2FD28}">
      <dsp:nvSpPr>
        <dsp:cNvPr id="0" name=""/>
        <dsp:cNvSpPr/>
      </dsp:nvSpPr>
      <dsp:spPr>
        <a:xfrm>
          <a:off x="6369049"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Regulatory Need for Peers in NYS OASAS licensed facilities</a:t>
          </a:r>
        </a:p>
      </dsp:txBody>
      <dsp:txXfrm>
        <a:off x="6454015" y="1390367"/>
        <a:ext cx="1850521" cy="1570603"/>
      </dsp:txXfrm>
    </dsp:sp>
    <dsp:sp modelId="{96998CB3-35E4-4A61-9DA8-A8BA4B05C272}">
      <dsp:nvSpPr>
        <dsp:cNvPr id="0" name=""/>
        <dsp:cNvSpPr/>
      </dsp:nvSpPr>
      <dsp:spPr>
        <a:xfrm>
          <a:off x="8490525" y="1305401"/>
          <a:ext cx="2020453"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1-year pilot funding</a:t>
          </a:r>
        </a:p>
        <a:p>
          <a:pPr marL="0" lvl="0" indent="0" algn="ctr" defTabSz="889000">
            <a:lnSpc>
              <a:spcPct val="90000"/>
            </a:lnSpc>
            <a:spcBef>
              <a:spcPct val="0"/>
            </a:spcBef>
            <a:spcAft>
              <a:spcPct val="35000"/>
            </a:spcAft>
            <a:buNone/>
          </a:pPr>
          <a:r>
            <a:rPr lang="en-US" sz="2000" kern="1200" dirty="0"/>
            <a:t>C-L Peer Pilot</a:t>
          </a:r>
        </a:p>
      </dsp:txBody>
      <dsp:txXfrm>
        <a:off x="8575491" y="1390367"/>
        <a:ext cx="1850521" cy="1570603"/>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81314C-072A-A548-8AC1-84785B2ABE4A}">
      <dsp:nvSpPr>
        <dsp:cNvPr id="0" name=""/>
        <dsp:cNvSpPr/>
      </dsp:nvSpPr>
      <dsp:spPr>
        <a:xfrm>
          <a:off x="8356442" y="1168731"/>
          <a:ext cx="91440" cy="259456"/>
        </a:xfrm>
        <a:custGeom>
          <a:avLst/>
          <a:gdLst/>
          <a:ahLst/>
          <a:cxnLst/>
          <a:rect l="0" t="0" r="0" b="0"/>
          <a:pathLst>
            <a:path>
              <a:moveTo>
                <a:pt x="45720" y="0"/>
              </a:moveTo>
              <a:lnTo>
                <a:pt x="45720"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CB9EDF-C937-A041-AD74-A523E21C0BC4}">
      <dsp:nvSpPr>
        <dsp:cNvPr id="0" name=""/>
        <dsp:cNvSpPr/>
      </dsp:nvSpPr>
      <dsp:spPr>
        <a:xfrm>
          <a:off x="6412998" y="2045940"/>
          <a:ext cx="185325" cy="568332"/>
        </a:xfrm>
        <a:custGeom>
          <a:avLst/>
          <a:gdLst/>
          <a:ahLst/>
          <a:cxnLst/>
          <a:rect l="0" t="0" r="0" b="0"/>
          <a:pathLst>
            <a:path>
              <a:moveTo>
                <a:pt x="0" y="0"/>
              </a:moveTo>
              <a:lnTo>
                <a:pt x="0" y="568332"/>
              </a:lnTo>
              <a:lnTo>
                <a:pt x="185325" y="5683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6ABD57-B3F8-2845-90D9-38B85F5121C5}">
      <dsp:nvSpPr>
        <dsp:cNvPr id="0" name=""/>
        <dsp:cNvSpPr/>
      </dsp:nvSpPr>
      <dsp:spPr>
        <a:xfrm>
          <a:off x="6861480" y="1168731"/>
          <a:ext cx="91440" cy="259456"/>
        </a:xfrm>
        <a:custGeom>
          <a:avLst/>
          <a:gdLst/>
          <a:ahLst/>
          <a:cxnLst/>
          <a:rect l="0" t="0" r="0" b="0"/>
          <a:pathLst>
            <a:path>
              <a:moveTo>
                <a:pt x="45720" y="0"/>
              </a:moveTo>
              <a:lnTo>
                <a:pt x="45720"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43E46D-5ECF-374C-B849-0A3F504E40E3}">
      <dsp:nvSpPr>
        <dsp:cNvPr id="0" name=""/>
        <dsp:cNvSpPr/>
      </dsp:nvSpPr>
      <dsp:spPr>
        <a:xfrm>
          <a:off x="3015356" y="1168731"/>
          <a:ext cx="2396881" cy="259456"/>
        </a:xfrm>
        <a:custGeom>
          <a:avLst/>
          <a:gdLst/>
          <a:ahLst/>
          <a:cxnLst/>
          <a:rect l="0" t="0" r="0" b="0"/>
          <a:pathLst>
            <a:path>
              <a:moveTo>
                <a:pt x="0" y="0"/>
              </a:moveTo>
              <a:lnTo>
                <a:pt x="0" y="129728"/>
              </a:lnTo>
              <a:lnTo>
                <a:pt x="2396881" y="129728"/>
              </a:lnTo>
              <a:lnTo>
                <a:pt x="2396881"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66EA086-3588-424E-9A67-EDD084724AC6}">
      <dsp:nvSpPr>
        <dsp:cNvPr id="0" name=""/>
        <dsp:cNvSpPr/>
      </dsp:nvSpPr>
      <dsp:spPr>
        <a:xfrm>
          <a:off x="3423073" y="2923150"/>
          <a:ext cx="185325" cy="568332"/>
        </a:xfrm>
        <a:custGeom>
          <a:avLst/>
          <a:gdLst/>
          <a:ahLst/>
          <a:cxnLst/>
          <a:rect l="0" t="0" r="0" b="0"/>
          <a:pathLst>
            <a:path>
              <a:moveTo>
                <a:pt x="0" y="0"/>
              </a:moveTo>
              <a:lnTo>
                <a:pt x="0" y="568332"/>
              </a:lnTo>
              <a:lnTo>
                <a:pt x="185325" y="5683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7E665F-9905-4919-AD74-98FF051F06D9}">
      <dsp:nvSpPr>
        <dsp:cNvPr id="0" name=""/>
        <dsp:cNvSpPr/>
      </dsp:nvSpPr>
      <dsp:spPr>
        <a:xfrm>
          <a:off x="3871556" y="2045940"/>
          <a:ext cx="91440" cy="259456"/>
        </a:xfrm>
        <a:custGeom>
          <a:avLst/>
          <a:gdLst/>
          <a:ahLst/>
          <a:cxnLst/>
          <a:rect l="0" t="0" r="0" b="0"/>
          <a:pathLst>
            <a:path>
              <a:moveTo>
                <a:pt x="45720" y="0"/>
              </a:moveTo>
              <a:lnTo>
                <a:pt x="45720" y="2594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CD621A-230A-4C39-AAE2-55650893C69F}">
      <dsp:nvSpPr>
        <dsp:cNvPr id="0" name=""/>
        <dsp:cNvSpPr/>
      </dsp:nvSpPr>
      <dsp:spPr>
        <a:xfrm>
          <a:off x="3015356" y="1168731"/>
          <a:ext cx="901919" cy="259456"/>
        </a:xfrm>
        <a:custGeom>
          <a:avLst/>
          <a:gdLst/>
          <a:ahLst/>
          <a:cxnLst/>
          <a:rect l="0" t="0" r="0" b="0"/>
          <a:pathLst>
            <a:path>
              <a:moveTo>
                <a:pt x="0" y="0"/>
              </a:moveTo>
              <a:lnTo>
                <a:pt x="0" y="129728"/>
              </a:lnTo>
              <a:lnTo>
                <a:pt x="901919" y="129728"/>
              </a:lnTo>
              <a:lnTo>
                <a:pt x="901919"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3099D88-716B-3042-A3AF-433F576BF63D}">
      <dsp:nvSpPr>
        <dsp:cNvPr id="0" name=""/>
        <dsp:cNvSpPr/>
      </dsp:nvSpPr>
      <dsp:spPr>
        <a:xfrm>
          <a:off x="1619234" y="2045940"/>
          <a:ext cx="185325" cy="1445541"/>
        </a:xfrm>
        <a:custGeom>
          <a:avLst/>
          <a:gdLst/>
          <a:ahLst/>
          <a:cxnLst/>
          <a:rect l="0" t="0" r="0" b="0"/>
          <a:pathLst>
            <a:path>
              <a:moveTo>
                <a:pt x="0" y="0"/>
              </a:moveTo>
              <a:lnTo>
                <a:pt x="0" y="1445541"/>
              </a:lnTo>
              <a:lnTo>
                <a:pt x="185325" y="1445541"/>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57E464-441C-0D46-A57D-23B390B31168}">
      <dsp:nvSpPr>
        <dsp:cNvPr id="0" name=""/>
        <dsp:cNvSpPr/>
      </dsp:nvSpPr>
      <dsp:spPr>
        <a:xfrm>
          <a:off x="1619234" y="2045940"/>
          <a:ext cx="185325" cy="568332"/>
        </a:xfrm>
        <a:custGeom>
          <a:avLst/>
          <a:gdLst/>
          <a:ahLst/>
          <a:cxnLst/>
          <a:rect l="0" t="0" r="0" b="0"/>
          <a:pathLst>
            <a:path>
              <a:moveTo>
                <a:pt x="0" y="0"/>
              </a:moveTo>
              <a:lnTo>
                <a:pt x="0" y="568332"/>
              </a:lnTo>
              <a:lnTo>
                <a:pt x="185325" y="5683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81FC17E-009E-2C4A-B964-2C4343904C72}">
      <dsp:nvSpPr>
        <dsp:cNvPr id="0" name=""/>
        <dsp:cNvSpPr/>
      </dsp:nvSpPr>
      <dsp:spPr>
        <a:xfrm>
          <a:off x="2113437" y="1168731"/>
          <a:ext cx="901919" cy="259456"/>
        </a:xfrm>
        <a:custGeom>
          <a:avLst/>
          <a:gdLst/>
          <a:ahLst/>
          <a:cxnLst/>
          <a:rect l="0" t="0" r="0" b="0"/>
          <a:pathLst>
            <a:path>
              <a:moveTo>
                <a:pt x="901919" y="0"/>
              </a:moveTo>
              <a:lnTo>
                <a:pt x="901919" y="129728"/>
              </a:lnTo>
              <a:lnTo>
                <a:pt x="0" y="129728"/>
              </a:lnTo>
              <a:lnTo>
                <a:pt x="0"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F87937-1799-6A41-BFF7-02D43F27AD20}">
      <dsp:nvSpPr>
        <dsp:cNvPr id="0" name=""/>
        <dsp:cNvSpPr/>
      </dsp:nvSpPr>
      <dsp:spPr>
        <a:xfrm>
          <a:off x="124272" y="2045940"/>
          <a:ext cx="185325" cy="568332"/>
        </a:xfrm>
        <a:custGeom>
          <a:avLst/>
          <a:gdLst/>
          <a:ahLst/>
          <a:cxnLst/>
          <a:rect l="0" t="0" r="0" b="0"/>
          <a:pathLst>
            <a:path>
              <a:moveTo>
                <a:pt x="0" y="0"/>
              </a:moveTo>
              <a:lnTo>
                <a:pt x="0" y="568332"/>
              </a:lnTo>
              <a:lnTo>
                <a:pt x="185325" y="56833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EFEE2AD-48D5-BD47-8526-05D306A170A1}">
      <dsp:nvSpPr>
        <dsp:cNvPr id="0" name=""/>
        <dsp:cNvSpPr/>
      </dsp:nvSpPr>
      <dsp:spPr>
        <a:xfrm>
          <a:off x="618475" y="1168731"/>
          <a:ext cx="2396881" cy="259456"/>
        </a:xfrm>
        <a:custGeom>
          <a:avLst/>
          <a:gdLst/>
          <a:ahLst/>
          <a:cxnLst/>
          <a:rect l="0" t="0" r="0" b="0"/>
          <a:pathLst>
            <a:path>
              <a:moveTo>
                <a:pt x="2396881" y="0"/>
              </a:moveTo>
              <a:lnTo>
                <a:pt x="2396881" y="129728"/>
              </a:lnTo>
              <a:lnTo>
                <a:pt x="0" y="129728"/>
              </a:lnTo>
              <a:lnTo>
                <a:pt x="0" y="259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0129670-251D-3247-B39F-6E28B349964D}">
      <dsp:nvSpPr>
        <dsp:cNvPr id="0" name=""/>
        <dsp:cNvSpPr/>
      </dsp:nvSpPr>
      <dsp:spPr>
        <a:xfrm>
          <a:off x="902641" y="550978"/>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Director of Psychology</a:t>
          </a:r>
        </a:p>
      </dsp:txBody>
      <dsp:txXfrm>
        <a:off x="902641" y="550978"/>
        <a:ext cx="1235505" cy="617752"/>
      </dsp:txXfrm>
    </dsp:sp>
    <dsp:sp modelId="{77480758-26FE-E142-870C-68BD7CCBAF23}">
      <dsp:nvSpPr>
        <dsp:cNvPr id="0" name=""/>
        <dsp:cNvSpPr/>
      </dsp:nvSpPr>
      <dsp:spPr>
        <a:xfrm>
          <a:off x="2397603" y="550978"/>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C-L Director</a:t>
          </a:r>
        </a:p>
      </dsp:txBody>
      <dsp:txXfrm>
        <a:off x="2397603" y="550978"/>
        <a:ext cx="1235505" cy="617752"/>
      </dsp:txXfrm>
    </dsp:sp>
    <dsp:sp modelId="{328345C8-56FA-ED41-A7A1-B98EC1F7A4FD}">
      <dsp:nvSpPr>
        <dsp:cNvPr id="0" name=""/>
        <dsp:cNvSpPr/>
      </dsp:nvSpPr>
      <dsp:spPr>
        <a:xfrm>
          <a:off x="722"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 Psychologists</a:t>
          </a:r>
        </a:p>
      </dsp:txBody>
      <dsp:txXfrm>
        <a:off x="722" y="1428187"/>
        <a:ext cx="1235505" cy="617752"/>
      </dsp:txXfrm>
    </dsp:sp>
    <dsp:sp modelId="{EC9893ED-E674-8A42-AFD1-DDEBF669C64A}">
      <dsp:nvSpPr>
        <dsp:cNvPr id="0" name=""/>
        <dsp:cNvSpPr/>
      </dsp:nvSpPr>
      <dsp:spPr>
        <a:xfrm>
          <a:off x="309598" y="230539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Psychology Trainees</a:t>
          </a:r>
        </a:p>
      </dsp:txBody>
      <dsp:txXfrm>
        <a:off x="309598" y="2305397"/>
        <a:ext cx="1235505" cy="617752"/>
      </dsp:txXfrm>
    </dsp:sp>
    <dsp:sp modelId="{CB1C4295-3B4F-7548-8C08-C65E304CF542}">
      <dsp:nvSpPr>
        <dsp:cNvPr id="0" name=""/>
        <dsp:cNvSpPr/>
      </dsp:nvSpPr>
      <dsp:spPr>
        <a:xfrm>
          <a:off x="1495684"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 Psychiatrists</a:t>
          </a:r>
        </a:p>
      </dsp:txBody>
      <dsp:txXfrm>
        <a:off x="1495684" y="1428187"/>
        <a:ext cx="1235505" cy="617752"/>
      </dsp:txXfrm>
    </dsp:sp>
    <dsp:sp modelId="{E85B0D2D-9AF9-8D4C-BA3C-6DAFC6825324}">
      <dsp:nvSpPr>
        <dsp:cNvPr id="0" name=""/>
        <dsp:cNvSpPr/>
      </dsp:nvSpPr>
      <dsp:spPr>
        <a:xfrm>
          <a:off x="1804560" y="230539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Residents &amp; Fellows</a:t>
          </a:r>
        </a:p>
      </dsp:txBody>
      <dsp:txXfrm>
        <a:off x="1804560" y="2305397"/>
        <a:ext cx="1235505" cy="617752"/>
      </dsp:txXfrm>
    </dsp:sp>
    <dsp:sp modelId="{213F918D-8CF8-E248-9978-815D8EE129BD}">
      <dsp:nvSpPr>
        <dsp:cNvPr id="0" name=""/>
        <dsp:cNvSpPr/>
      </dsp:nvSpPr>
      <dsp:spPr>
        <a:xfrm>
          <a:off x="1804560" y="3182606"/>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Medical and PA Students</a:t>
          </a:r>
        </a:p>
      </dsp:txBody>
      <dsp:txXfrm>
        <a:off x="1804560" y="3182606"/>
        <a:ext cx="1235505" cy="617752"/>
      </dsp:txXfrm>
    </dsp:sp>
    <dsp:sp modelId="{7DDFEFCE-EA34-4CF0-9FC8-357C0EFA38CD}">
      <dsp:nvSpPr>
        <dsp:cNvPr id="0" name=""/>
        <dsp:cNvSpPr/>
      </dsp:nvSpPr>
      <dsp:spPr>
        <a:xfrm>
          <a:off x="3299523"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 Proactive Psychiatrists</a:t>
          </a:r>
        </a:p>
        <a:p>
          <a:pPr marL="0" lvl="0" indent="0" algn="ctr" defTabSz="533400">
            <a:lnSpc>
              <a:spcPct val="90000"/>
            </a:lnSpc>
            <a:spcBef>
              <a:spcPct val="0"/>
            </a:spcBef>
            <a:spcAft>
              <a:spcPct val="35000"/>
            </a:spcAft>
            <a:buNone/>
          </a:pPr>
          <a:r>
            <a:rPr lang="en-US" sz="1200" kern="1200" dirty="0"/>
            <a:t>(Medicine)</a:t>
          </a:r>
        </a:p>
      </dsp:txBody>
      <dsp:txXfrm>
        <a:off x="3299523" y="1428187"/>
        <a:ext cx="1235505" cy="617752"/>
      </dsp:txXfrm>
    </dsp:sp>
    <dsp:sp modelId="{8E9FD1CC-2FF8-4280-9F88-11A03257B456}">
      <dsp:nvSpPr>
        <dsp:cNvPr id="0" name=""/>
        <dsp:cNvSpPr/>
      </dsp:nvSpPr>
      <dsp:spPr>
        <a:xfrm>
          <a:off x="3299523" y="230539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 Proactive NPs</a:t>
          </a:r>
        </a:p>
      </dsp:txBody>
      <dsp:txXfrm>
        <a:off x="3299523" y="2305397"/>
        <a:ext cx="1235505" cy="617752"/>
      </dsp:txXfrm>
    </dsp:sp>
    <dsp:sp modelId="{EDAC9299-F43D-4556-B86C-386BDFB8C451}">
      <dsp:nvSpPr>
        <dsp:cNvPr id="0" name=""/>
        <dsp:cNvSpPr/>
      </dsp:nvSpPr>
      <dsp:spPr>
        <a:xfrm>
          <a:off x="3608399" y="3182606"/>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NP Residents</a:t>
          </a:r>
        </a:p>
      </dsp:txBody>
      <dsp:txXfrm>
        <a:off x="3608399" y="3182606"/>
        <a:ext cx="1235505" cy="617752"/>
      </dsp:txXfrm>
    </dsp:sp>
    <dsp:sp modelId="{C8C2A318-50B7-2345-A6DF-8FE3C654CE96}">
      <dsp:nvSpPr>
        <dsp:cNvPr id="0" name=""/>
        <dsp:cNvSpPr/>
      </dsp:nvSpPr>
      <dsp:spPr>
        <a:xfrm>
          <a:off x="4794485"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1 Clinical Nurse Specialist</a:t>
          </a:r>
        </a:p>
      </dsp:txBody>
      <dsp:txXfrm>
        <a:off x="4794485" y="1428187"/>
        <a:ext cx="1235505" cy="617752"/>
      </dsp:txXfrm>
    </dsp:sp>
    <dsp:sp modelId="{45166191-EA00-EB45-BE82-E2680A3E35DF}">
      <dsp:nvSpPr>
        <dsp:cNvPr id="0" name=""/>
        <dsp:cNvSpPr/>
      </dsp:nvSpPr>
      <dsp:spPr>
        <a:xfrm>
          <a:off x="6289447" y="550978"/>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Director of Psychiatric Social Work</a:t>
          </a:r>
        </a:p>
      </dsp:txBody>
      <dsp:txXfrm>
        <a:off x="6289447" y="550978"/>
        <a:ext cx="1235505" cy="617752"/>
      </dsp:txXfrm>
    </dsp:sp>
    <dsp:sp modelId="{E5406835-DDBC-1B40-84CC-494D7046FEC9}">
      <dsp:nvSpPr>
        <dsp:cNvPr id="0" name=""/>
        <dsp:cNvSpPr/>
      </dsp:nvSpPr>
      <dsp:spPr>
        <a:xfrm>
          <a:off x="6289447"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2 Social Workers</a:t>
          </a:r>
        </a:p>
      </dsp:txBody>
      <dsp:txXfrm>
        <a:off x="6289447" y="1428187"/>
        <a:ext cx="1235505" cy="617752"/>
      </dsp:txXfrm>
    </dsp:sp>
    <dsp:sp modelId="{76D918F4-9C3D-AF43-B723-4E42666B9C58}">
      <dsp:nvSpPr>
        <dsp:cNvPr id="0" name=""/>
        <dsp:cNvSpPr/>
      </dsp:nvSpPr>
      <dsp:spPr>
        <a:xfrm>
          <a:off x="6598323" y="2305397"/>
          <a:ext cx="1235505" cy="617752"/>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Peer Specialist Pilot (pending)</a:t>
          </a:r>
        </a:p>
      </dsp:txBody>
      <dsp:txXfrm>
        <a:off x="6598323" y="2305397"/>
        <a:ext cx="1235505" cy="617752"/>
      </dsp:txXfrm>
    </dsp:sp>
    <dsp:sp modelId="{A162A7ED-829C-D64B-AD75-B56CB9DE759E}">
      <dsp:nvSpPr>
        <dsp:cNvPr id="0" name=""/>
        <dsp:cNvSpPr/>
      </dsp:nvSpPr>
      <dsp:spPr>
        <a:xfrm>
          <a:off x="7784409" y="550978"/>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ADO Neurosciences</a:t>
          </a:r>
        </a:p>
      </dsp:txBody>
      <dsp:txXfrm>
        <a:off x="7784409" y="550978"/>
        <a:ext cx="1235505" cy="617752"/>
      </dsp:txXfrm>
    </dsp:sp>
    <dsp:sp modelId="{C4EFAFFE-6C02-BD4D-96E3-F63F0E44B347}">
      <dsp:nvSpPr>
        <dsp:cNvPr id="0" name=""/>
        <dsp:cNvSpPr/>
      </dsp:nvSpPr>
      <dsp:spPr>
        <a:xfrm>
          <a:off x="7784409" y="1428187"/>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5- Member Crisis Prevention Team</a:t>
          </a:r>
        </a:p>
        <a:p>
          <a:pPr marL="0" lvl="0" indent="0" algn="ctr" defTabSz="533400">
            <a:lnSpc>
              <a:spcPct val="90000"/>
            </a:lnSpc>
            <a:spcBef>
              <a:spcPct val="0"/>
            </a:spcBef>
            <a:spcAft>
              <a:spcPct val="35000"/>
            </a:spcAft>
            <a:buNone/>
          </a:pPr>
          <a:r>
            <a:rPr lang="en-US" sz="1200" kern="1200" dirty="0"/>
            <a:t>BCBA, NAs, PhDs</a:t>
          </a:r>
        </a:p>
      </dsp:txBody>
      <dsp:txXfrm>
        <a:off x="7784409" y="1428187"/>
        <a:ext cx="1235505" cy="617752"/>
      </dsp:txXfrm>
    </dsp:sp>
    <dsp:sp modelId="{3D36CFC4-93F4-994C-BCDA-AF001D07DFCC}">
      <dsp:nvSpPr>
        <dsp:cNvPr id="0" name=""/>
        <dsp:cNvSpPr/>
      </dsp:nvSpPr>
      <dsp:spPr>
        <a:xfrm>
          <a:off x="9279371" y="550978"/>
          <a:ext cx="1235505" cy="6177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US" sz="1200" kern="1200" dirty="0"/>
            <a:t>ADN Psychiatry</a:t>
          </a:r>
        </a:p>
      </dsp:txBody>
      <dsp:txXfrm>
        <a:off x="9279371" y="550978"/>
        <a:ext cx="1235505" cy="617752"/>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6C6A83-6FC2-FA4F-9F36-CC5B04C13A5B}">
      <dsp:nvSpPr>
        <dsp:cNvPr id="0" name=""/>
        <dsp:cNvSpPr/>
      </dsp:nvSpPr>
      <dsp:spPr>
        <a:xfrm>
          <a:off x="0" y="962590"/>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16510" rIns="137754" bIns="16510" numCol="1" spcCol="1270" anchor="ctr" anchorCtr="0">
          <a:noAutofit/>
        </a:bodyPr>
        <a:lstStyle/>
        <a:p>
          <a:pPr marL="0" lvl="0" indent="0" algn="ctr" defTabSz="577850">
            <a:lnSpc>
              <a:spcPct val="90000"/>
            </a:lnSpc>
            <a:spcBef>
              <a:spcPct val="0"/>
            </a:spcBef>
            <a:spcAft>
              <a:spcPct val="35000"/>
            </a:spcAft>
            <a:buNone/>
          </a:pPr>
          <a:r>
            <a:rPr lang="en-US" sz="1300" kern="1200" dirty="0"/>
            <a:t>DEPARTMENT</a:t>
          </a:r>
        </a:p>
        <a:p>
          <a:pPr marL="0" lvl="0" indent="0" algn="ctr" defTabSz="577850">
            <a:lnSpc>
              <a:spcPct val="90000"/>
            </a:lnSpc>
            <a:spcBef>
              <a:spcPct val="0"/>
            </a:spcBef>
            <a:spcAft>
              <a:spcPct val="35000"/>
            </a:spcAft>
            <a:buNone/>
          </a:pPr>
          <a:r>
            <a:rPr lang="en-US" sz="1300" kern="1200" dirty="0"/>
            <a:t>*Chair  (&amp; Vice Chairs)   Administrator</a:t>
          </a:r>
        </a:p>
      </dsp:txBody>
      <dsp:txXfrm>
        <a:off x="366571" y="1329161"/>
        <a:ext cx="1769961" cy="1769961"/>
      </dsp:txXfrm>
    </dsp:sp>
    <dsp:sp modelId="{75425BB3-8CC7-014A-9BDC-4A9B73E35821}">
      <dsp:nvSpPr>
        <dsp:cNvPr id="0" name=""/>
        <dsp:cNvSpPr/>
      </dsp:nvSpPr>
      <dsp:spPr>
        <a:xfrm>
          <a:off x="2003766" y="924117"/>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16510" rIns="137754" bIns="16510" numCol="1" spcCol="1270" anchor="ctr" anchorCtr="0">
          <a:noAutofit/>
        </a:bodyPr>
        <a:lstStyle/>
        <a:p>
          <a:pPr marL="0" lvl="0" indent="0" algn="ctr" defTabSz="577850">
            <a:lnSpc>
              <a:spcPct val="90000"/>
            </a:lnSpc>
            <a:spcBef>
              <a:spcPct val="0"/>
            </a:spcBef>
            <a:spcAft>
              <a:spcPct val="35000"/>
            </a:spcAft>
            <a:buNone/>
          </a:pPr>
          <a:r>
            <a:rPr lang="en-US" sz="1300" kern="1200" dirty="0"/>
            <a:t>HOSPITAL C-Suite  (CEO, CFO, COO, CMO, CNO)</a:t>
          </a:r>
        </a:p>
        <a:p>
          <a:pPr marL="0" lvl="0" indent="0" algn="ctr" defTabSz="577850">
            <a:lnSpc>
              <a:spcPct val="90000"/>
            </a:lnSpc>
            <a:spcBef>
              <a:spcPct val="0"/>
            </a:spcBef>
            <a:spcAft>
              <a:spcPct val="35000"/>
            </a:spcAft>
            <a:buNone/>
          </a:pPr>
          <a:r>
            <a:rPr lang="en-US" sz="1300" kern="1200" dirty="0"/>
            <a:t>Associate Leads </a:t>
          </a:r>
        </a:p>
      </dsp:txBody>
      <dsp:txXfrm>
        <a:off x="2370337" y="1290688"/>
        <a:ext cx="1769961" cy="1769961"/>
      </dsp:txXfrm>
    </dsp:sp>
    <dsp:sp modelId="{873558AF-0C6E-1148-AF99-010304351759}">
      <dsp:nvSpPr>
        <dsp:cNvPr id="0" name=""/>
        <dsp:cNvSpPr/>
      </dsp:nvSpPr>
      <dsp:spPr>
        <a:xfrm>
          <a:off x="4006248" y="924117"/>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16510" rIns="137754" bIns="16510" numCol="1" spcCol="1270" anchor="ctr" anchorCtr="0">
          <a:noAutofit/>
        </a:bodyPr>
        <a:lstStyle/>
        <a:p>
          <a:pPr marL="0" lvl="0" indent="0" algn="ctr" defTabSz="577850">
            <a:lnSpc>
              <a:spcPct val="90000"/>
            </a:lnSpc>
            <a:spcBef>
              <a:spcPct val="0"/>
            </a:spcBef>
            <a:spcAft>
              <a:spcPct val="35000"/>
            </a:spcAft>
            <a:buNone/>
          </a:pPr>
          <a:r>
            <a:rPr lang="en-US" sz="1300" kern="1200" dirty="0"/>
            <a:t>DATA</a:t>
          </a:r>
        </a:p>
        <a:p>
          <a:pPr marL="0" lvl="0" indent="0" algn="ctr" defTabSz="577850">
            <a:lnSpc>
              <a:spcPct val="90000"/>
            </a:lnSpc>
            <a:spcBef>
              <a:spcPct val="0"/>
            </a:spcBef>
            <a:spcAft>
              <a:spcPct val="35000"/>
            </a:spcAft>
            <a:buNone/>
          </a:pPr>
          <a:r>
            <a:rPr lang="en-US" sz="1300" kern="1200" dirty="0"/>
            <a:t>IT </a:t>
          </a:r>
        </a:p>
        <a:p>
          <a:pPr marL="0" lvl="0" indent="0" algn="ctr" defTabSz="577850">
            <a:lnSpc>
              <a:spcPct val="90000"/>
            </a:lnSpc>
            <a:spcBef>
              <a:spcPct val="0"/>
            </a:spcBef>
            <a:spcAft>
              <a:spcPct val="35000"/>
            </a:spcAft>
            <a:buNone/>
          </a:pPr>
          <a:r>
            <a:rPr lang="en-US" sz="1300" kern="1200" dirty="0"/>
            <a:t>Reporting</a:t>
          </a:r>
        </a:p>
        <a:p>
          <a:pPr marL="0" lvl="0" indent="0" algn="ctr" defTabSz="577850">
            <a:lnSpc>
              <a:spcPct val="90000"/>
            </a:lnSpc>
            <a:spcBef>
              <a:spcPct val="0"/>
            </a:spcBef>
            <a:spcAft>
              <a:spcPct val="35000"/>
            </a:spcAft>
            <a:buNone/>
          </a:pPr>
          <a:r>
            <a:rPr lang="en-US" sz="1300" kern="1200" dirty="0"/>
            <a:t>Quality</a:t>
          </a:r>
        </a:p>
        <a:p>
          <a:pPr marL="0" lvl="0" indent="0" algn="ctr" defTabSz="577850">
            <a:lnSpc>
              <a:spcPct val="90000"/>
            </a:lnSpc>
            <a:spcBef>
              <a:spcPct val="0"/>
            </a:spcBef>
            <a:spcAft>
              <a:spcPct val="35000"/>
            </a:spcAft>
            <a:buNone/>
          </a:pPr>
          <a:r>
            <a:rPr lang="en-US" sz="1300" kern="1200" dirty="0"/>
            <a:t>Strategic Analytics</a:t>
          </a:r>
        </a:p>
        <a:p>
          <a:pPr marL="0" lvl="0" indent="0" algn="ctr" defTabSz="577850">
            <a:lnSpc>
              <a:spcPct val="90000"/>
            </a:lnSpc>
            <a:spcBef>
              <a:spcPct val="0"/>
            </a:spcBef>
            <a:spcAft>
              <a:spcPct val="35000"/>
            </a:spcAft>
            <a:buNone/>
          </a:pPr>
          <a:r>
            <a:rPr lang="en-US" sz="1300" kern="1200" dirty="0"/>
            <a:t>Department/Practice </a:t>
          </a:r>
        </a:p>
        <a:p>
          <a:pPr marL="0" lvl="0" indent="0" algn="ctr" defTabSz="577850">
            <a:lnSpc>
              <a:spcPct val="90000"/>
            </a:lnSpc>
            <a:spcBef>
              <a:spcPct val="0"/>
            </a:spcBef>
            <a:spcAft>
              <a:spcPct val="35000"/>
            </a:spcAft>
            <a:buNone/>
          </a:pPr>
          <a:endParaRPr lang="en-US" sz="1300" kern="1200" dirty="0"/>
        </a:p>
      </dsp:txBody>
      <dsp:txXfrm>
        <a:off x="4372819" y="1290688"/>
        <a:ext cx="1769961" cy="1769961"/>
      </dsp:txXfrm>
    </dsp:sp>
    <dsp:sp modelId="{872EF010-CAAF-514A-A7B7-C6DB1EEF3A17}">
      <dsp:nvSpPr>
        <dsp:cNvPr id="0" name=""/>
        <dsp:cNvSpPr/>
      </dsp:nvSpPr>
      <dsp:spPr>
        <a:xfrm>
          <a:off x="6008730" y="924117"/>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16510" rIns="137754" bIns="16510" numCol="1" spcCol="1270" anchor="ctr" anchorCtr="0">
          <a:noAutofit/>
        </a:bodyPr>
        <a:lstStyle/>
        <a:p>
          <a:pPr marL="0" lvl="0" indent="0" algn="ctr" defTabSz="577850">
            <a:lnSpc>
              <a:spcPct val="90000"/>
            </a:lnSpc>
            <a:spcBef>
              <a:spcPct val="0"/>
            </a:spcBef>
            <a:spcAft>
              <a:spcPct val="35000"/>
            </a:spcAft>
            <a:buNone/>
          </a:pPr>
          <a:r>
            <a:rPr lang="en-US" sz="1300" kern="1200" dirty="0"/>
            <a:t>CARE MANAGEMENT</a:t>
          </a:r>
        </a:p>
        <a:p>
          <a:pPr marL="0" lvl="0" indent="0" algn="ctr" defTabSz="577850">
            <a:lnSpc>
              <a:spcPct val="90000"/>
            </a:lnSpc>
            <a:spcBef>
              <a:spcPct val="0"/>
            </a:spcBef>
            <a:spcAft>
              <a:spcPct val="35000"/>
            </a:spcAft>
            <a:buNone/>
          </a:pPr>
          <a:r>
            <a:rPr lang="en-US" sz="1300" kern="1200" dirty="0"/>
            <a:t>SOCIAL WORK</a:t>
          </a:r>
        </a:p>
      </dsp:txBody>
      <dsp:txXfrm>
        <a:off x="6375301" y="1290688"/>
        <a:ext cx="1769961" cy="1769961"/>
      </dsp:txXfrm>
    </dsp:sp>
    <dsp:sp modelId="{14AB79E2-C8C4-4401-8183-F9FFC954BDBE}">
      <dsp:nvSpPr>
        <dsp:cNvPr id="0" name=""/>
        <dsp:cNvSpPr/>
      </dsp:nvSpPr>
      <dsp:spPr>
        <a:xfrm>
          <a:off x="8012494" y="907171"/>
          <a:ext cx="2503103" cy="2503103"/>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137754" tIns="16510" rIns="137754" bIns="16510" numCol="1" spcCol="1270" anchor="ctr" anchorCtr="0">
          <a:noAutofit/>
        </a:bodyPr>
        <a:lstStyle/>
        <a:p>
          <a:pPr marL="0" lvl="0" indent="0" algn="ctr" defTabSz="577850">
            <a:lnSpc>
              <a:spcPct val="90000"/>
            </a:lnSpc>
            <a:spcBef>
              <a:spcPct val="0"/>
            </a:spcBef>
            <a:spcAft>
              <a:spcPct val="35000"/>
            </a:spcAft>
            <a:buNone/>
          </a:pPr>
          <a:r>
            <a:rPr lang="en-US" sz="1300" kern="1200" dirty="0"/>
            <a:t>NURSING</a:t>
          </a:r>
        </a:p>
      </dsp:txBody>
      <dsp:txXfrm>
        <a:off x="8379065" y="1273742"/>
        <a:ext cx="1769961" cy="1769961"/>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04C47-A76D-4E1F-BC23-8B73E9D058B2}">
      <dsp:nvSpPr>
        <dsp:cNvPr id="0" name=""/>
        <dsp:cNvSpPr/>
      </dsp:nvSpPr>
      <dsp:spPr>
        <a:xfrm>
          <a:off x="0" y="26784"/>
          <a:ext cx="105156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en-US" sz="5300" kern="1200"/>
            <a:t>Whose support is needed?</a:t>
          </a:r>
        </a:p>
      </dsp:txBody>
      <dsp:txXfrm>
        <a:off x="62055" y="88839"/>
        <a:ext cx="10391490" cy="1147095"/>
      </dsp:txXfrm>
    </dsp:sp>
    <dsp:sp modelId="{DF8066A6-3282-42AD-AEF1-9D424A5345A5}">
      <dsp:nvSpPr>
        <dsp:cNvPr id="0" name=""/>
        <dsp:cNvSpPr/>
      </dsp:nvSpPr>
      <dsp:spPr>
        <a:xfrm>
          <a:off x="0" y="1297989"/>
          <a:ext cx="1051560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7310" rIns="376936" bIns="67310" numCol="1" spcCol="1270" anchor="t" anchorCtr="0">
          <a:noAutofit/>
        </a:bodyPr>
        <a:lstStyle/>
        <a:p>
          <a:pPr marL="285750" lvl="1" indent="-285750" algn="l" defTabSz="1822450">
            <a:lnSpc>
              <a:spcPct val="90000"/>
            </a:lnSpc>
            <a:spcBef>
              <a:spcPct val="0"/>
            </a:spcBef>
            <a:spcAft>
              <a:spcPct val="20000"/>
            </a:spcAft>
            <a:buChar char="•"/>
          </a:pPr>
          <a:r>
            <a:rPr lang="en-US" sz="4100" kern="1200"/>
            <a:t>Chair, CEO, CFO, Committee?</a:t>
          </a:r>
        </a:p>
      </dsp:txBody>
      <dsp:txXfrm>
        <a:off x="0" y="1297989"/>
        <a:ext cx="10515600" cy="877680"/>
      </dsp:txXfrm>
    </dsp:sp>
    <dsp:sp modelId="{758BB42F-EF7D-400E-BB02-6163A25ED773}">
      <dsp:nvSpPr>
        <dsp:cNvPr id="0" name=""/>
        <dsp:cNvSpPr/>
      </dsp:nvSpPr>
      <dsp:spPr>
        <a:xfrm>
          <a:off x="0" y="2175669"/>
          <a:ext cx="10515600" cy="12712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930" tIns="201930" rIns="201930" bIns="201930" numCol="1" spcCol="1270" anchor="ctr" anchorCtr="0">
          <a:noAutofit/>
        </a:bodyPr>
        <a:lstStyle/>
        <a:p>
          <a:pPr marL="0" lvl="0" indent="0" algn="l" defTabSz="2355850">
            <a:lnSpc>
              <a:spcPct val="90000"/>
            </a:lnSpc>
            <a:spcBef>
              <a:spcPct val="0"/>
            </a:spcBef>
            <a:spcAft>
              <a:spcPct val="35000"/>
            </a:spcAft>
            <a:buNone/>
          </a:pPr>
          <a:r>
            <a:rPr lang="en-US" sz="5300" kern="1200"/>
            <a:t>Who Pays for the Line?</a:t>
          </a:r>
        </a:p>
      </dsp:txBody>
      <dsp:txXfrm>
        <a:off x="62055" y="2237724"/>
        <a:ext cx="10391490" cy="1147095"/>
      </dsp:txXfrm>
    </dsp:sp>
    <dsp:sp modelId="{1B5880B8-F0C9-4D3C-AF98-AAC3BB46E0F4}">
      <dsp:nvSpPr>
        <dsp:cNvPr id="0" name=""/>
        <dsp:cNvSpPr/>
      </dsp:nvSpPr>
      <dsp:spPr>
        <a:xfrm>
          <a:off x="0" y="3446874"/>
          <a:ext cx="10515600" cy="877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67310" rIns="376936" bIns="67310" numCol="1" spcCol="1270" anchor="t" anchorCtr="0">
          <a:noAutofit/>
        </a:bodyPr>
        <a:lstStyle/>
        <a:p>
          <a:pPr marL="285750" lvl="1" indent="-285750" algn="l" defTabSz="1822450">
            <a:lnSpc>
              <a:spcPct val="90000"/>
            </a:lnSpc>
            <a:spcBef>
              <a:spcPct val="0"/>
            </a:spcBef>
            <a:spcAft>
              <a:spcPct val="20000"/>
            </a:spcAft>
            <a:buChar char="•"/>
          </a:pPr>
          <a:r>
            <a:rPr lang="en-US" sz="4100" kern="1200" dirty="0"/>
            <a:t>Department vs Hospital Hire?</a:t>
          </a:r>
        </a:p>
      </dsp:txBody>
      <dsp:txXfrm>
        <a:off x="0" y="3446874"/>
        <a:ext cx="10515600" cy="87768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4F7DB-DFBB-4A64-A0CA-0C2D09119159}">
      <dsp:nvSpPr>
        <dsp:cNvPr id="0" name=""/>
        <dsp:cNvSpPr/>
      </dsp:nvSpPr>
      <dsp:spPr>
        <a:xfrm>
          <a:off x="0" y="682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Institutional &amp; Department Strategic Plans </a:t>
          </a:r>
        </a:p>
      </dsp:txBody>
      <dsp:txXfrm>
        <a:off x="38638" y="45464"/>
        <a:ext cx="10438324" cy="714229"/>
      </dsp:txXfrm>
    </dsp:sp>
    <dsp:sp modelId="{1C194C0F-4B4E-494A-B4D3-5C33C35E4E33}">
      <dsp:nvSpPr>
        <dsp:cNvPr id="0" name=""/>
        <dsp:cNvSpPr/>
      </dsp:nvSpPr>
      <dsp:spPr>
        <a:xfrm>
          <a:off x="0" y="89337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Financial – Cost and ROI</a:t>
          </a:r>
        </a:p>
      </dsp:txBody>
      <dsp:txXfrm>
        <a:off x="38638" y="932009"/>
        <a:ext cx="10438324" cy="714229"/>
      </dsp:txXfrm>
    </dsp:sp>
    <dsp:sp modelId="{59716A89-F259-4659-9425-F78C224DF774}">
      <dsp:nvSpPr>
        <dsp:cNvPr id="0" name=""/>
        <dsp:cNvSpPr/>
      </dsp:nvSpPr>
      <dsp:spPr>
        <a:xfrm>
          <a:off x="0" y="177991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External Pressures/Regulatory</a:t>
          </a:r>
        </a:p>
      </dsp:txBody>
      <dsp:txXfrm>
        <a:off x="38638" y="1818554"/>
        <a:ext cx="10438324" cy="714229"/>
      </dsp:txXfrm>
    </dsp:sp>
    <dsp:sp modelId="{4BE88877-1D9C-4419-A7CC-44EED84593D1}">
      <dsp:nvSpPr>
        <dsp:cNvPr id="0" name=""/>
        <dsp:cNvSpPr/>
      </dsp:nvSpPr>
      <dsp:spPr>
        <a:xfrm>
          <a:off x="0" y="2666461"/>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Internal Pressures &amp; Political Climate</a:t>
          </a:r>
        </a:p>
      </dsp:txBody>
      <dsp:txXfrm>
        <a:off x="38638" y="2705099"/>
        <a:ext cx="10438324" cy="714229"/>
      </dsp:txXfrm>
    </dsp:sp>
    <dsp:sp modelId="{67864138-AE0C-49AA-898C-5B425033879C}">
      <dsp:nvSpPr>
        <dsp:cNvPr id="0" name=""/>
        <dsp:cNvSpPr/>
      </dsp:nvSpPr>
      <dsp:spPr>
        <a:xfrm>
          <a:off x="0" y="3553006"/>
          <a:ext cx="10515600" cy="79150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Timing of Ask, Squeaky Wheel, Patience</a:t>
          </a:r>
        </a:p>
      </dsp:txBody>
      <dsp:txXfrm>
        <a:off x="38638" y="3591644"/>
        <a:ext cx="10438324" cy="7142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C7A6CE-042A-4380-A24B-DC30E084007E}">
      <dsp:nvSpPr>
        <dsp:cNvPr id="0" name=""/>
        <dsp:cNvSpPr/>
      </dsp:nvSpPr>
      <dsp:spPr>
        <a:xfrm>
          <a:off x="2344472" y="1297625"/>
          <a:ext cx="1283006" cy="445341"/>
        </a:xfrm>
        <a:custGeom>
          <a:avLst/>
          <a:gdLst/>
          <a:ahLst/>
          <a:cxnLst/>
          <a:rect l="0" t="0" r="0" b="0"/>
          <a:pathLst>
            <a:path>
              <a:moveTo>
                <a:pt x="0" y="0"/>
              </a:moveTo>
              <a:lnTo>
                <a:pt x="0" y="222670"/>
              </a:lnTo>
              <a:lnTo>
                <a:pt x="1283006" y="222670"/>
              </a:lnTo>
              <a:lnTo>
                <a:pt x="1283006" y="4453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3A5BD2E-92DC-4887-B413-2B3825FC4B1C}">
      <dsp:nvSpPr>
        <dsp:cNvPr id="0" name=""/>
        <dsp:cNvSpPr/>
      </dsp:nvSpPr>
      <dsp:spPr>
        <a:xfrm>
          <a:off x="1061466" y="1297625"/>
          <a:ext cx="1283006" cy="445341"/>
        </a:xfrm>
        <a:custGeom>
          <a:avLst/>
          <a:gdLst/>
          <a:ahLst/>
          <a:cxnLst/>
          <a:rect l="0" t="0" r="0" b="0"/>
          <a:pathLst>
            <a:path>
              <a:moveTo>
                <a:pt x="1283006" y="0"/>
              </a:moveTo>
              <a:lnTo>
                <a:pt x="1283006" y="222670"/>
              </a:lnTo>
              <a:lnTo>
                <a:pt x="0" y="222670"/>
              </a:lnTo>
              <a:lnTo>
                <a:pt x="0" y="44534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2D02BF-FCD9-4307-96BE-A11F53ACB50F}">
      <dsp:nvSpPr>
        <dsp:cNvPr id="0" name=""/>
        <dsp:cNvSpPr/>
      </dsp:nvSpPr>
      <dsp:spPr>
        <a:xfrm>
          <a:off x="1284136" y="237289"/>
          <a:ext cx="2120671" cy="1060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CL Director</a:t>
          </a:r>
        </a:p>
      </dsp:txBody>
      <dsp:txXfrm>
        <a:off x="1284136" y="237289"/>
        <a:ext cx="2120671" cy="1060335"/>
      </dsp:txXfrm>
    </dsp:sp>
    <dsp:sp modelId="{DDDF69E0-2BB9-4B7B-8707-973C9A6673CF}">
      <dsp:nvSpPr>
        <dsp:cNvPr id="0" name=""/>
        <dsp:cNvSpPr/>
      </dsp:nvSpPr>
      <dsp:spPr>
        <a:xfrm>
          <a:off x="1130" y="1742966"/>
          <a:ext cx="2120671" cy="1060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2  Psychiatrists</a:t>
          </a:r>
        </a:p>
      </dsp:txBody>
      <dsp:txXfrm>
        <a:off x="1130" y="1742966"/>
        <a:ext cx="2120671" cy="1060335"/>
      </dsp:txXfrm>
    </dsp:sp>
    <dsp:sp modelId="{B70ACA62-A859-4485-8F8F-B18144A88EC3}">
      <dsp:nvSpPr>
        <dsp:cNvPr id="0" name=""/>
        <dsp:cNvSpPr/>
      </dsp:nvSpPr>
      <dsp:spPr>
        <a:xfrm>
          <a:off x="2567143" y="1742966"/>
          <a:ext cx="2120671" cy="106033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1 CNS</a:t>
          </a:r>
        </a:p>
      </dsp:txBody>
      <dsp:txXfrm>
        <a:off x="2567143" y="1742966"/>
        <a:ext cx="2120671" cy="106033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E9E687-DAE0-47C7-99A7-054ACDA2331F}">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B28A9-046E-4551-9EA8-150EE69B4AB9}">
      <dsp:nvSpPr>
        <dsp:cNvPr id="0" name=""/>
        <dsp:cNvSpPr/>
      </dsp:nvSpPr>
      <dsp:spPr>
        <a:xfrm>
          <a:off x="2487"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Traditional</a:t>
          </a:r>
        </a:p>
        <a:p>
          <a:pPr marL="0" lvl="0" indent="0" algn="ctr" defTabSz="711200">
            <a:lnSpc>
              <a:spcPct val="90000"/>
            </a:lnSpc>
            <a:spcBef>
              <a:spcPct val="0"/>
            </a:spcBef>
            <a:spcAft>
              <a:spcPct val="35000"/>
            </a:spcAft>
            <a:buNone/>
          </a:pPr>
          <a:r>
            <a:rPr lang="en-US" sz="1600" kern="1200" dirty="0"/>
            <a:t>Consult on Demand</a:t>
          </a:r>
        </a:p>
        <a:p>
          <a:pPr marL="0" lvl="0" indent="0" algn="ctr" defTabSz="711200">
            <a:lnSpc>
              <a:spcPct val="90000"/>
            </a:lnSpc>
            <a:spcBef>
              <a:spcPct val="0"/>
            </a:spcBef>
            <a:spcAft>
              <a:spcPct val="35000"/>
            </a:spcAft>
            <a:buNone/>
          </a:pPr>
          <a:r>
            <a:rPr lang="en-US" sz="1600" kern="1200" dirty="0"/>
            <a:t>2013</a:t>
          </a:r>
        </a:p>
      </dsp:txBody>
      <dsp:txXfrm>
        <a:off x="71520" y="1374434"/>
        <a:ext cx="1276090" cy="1602469"/>
      </dsp:txXfrm>
    </dsp:sp>
    <dsp:sp modelId="{7CB7846C-2679-4710-9400-D166A7F0B61C}">
      <dsp:nvSpPr>
        <dsp:cNvPr id="0" name=""/>
        <dsp:cNvSpPr/>
      </dsp:nvSpPr>
      <dsp:spPr>
        <a:xfrm>
          <a:off x="1518565"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Crisis Intervention Pilot</a:t>
          </a:r>
        </a:p>
        <a:p>
          <a:pPr marL="0" lvl="0" indent="0" algn="ctr" defTabSz="711200">
            <a:lnSpc>
              <a:spcPct val="90000"/>
            </a:lnSpc>
            <a:spcBef>
              <a:spcPct val="0"/>
            </a:spcBef>
            <a:spcAft>
              <a:spcPct val="35000"/>
            </a:spcAft>
            <a:buNone/>
          </a:pPr>
          <a:r>
            <a:rPr lang="en-US" sz="1600" kern="1200" dirty="0"/>
            <a:t>2014</a:t>
          </a:r>
        </a:p>
      </dsp:txBody>
      <dsp:txXfrm>
        <a:off x="1587598" y="1374434"/>
        <a:ext cx="1276090" cy="1602469"/>
      </dsp:txXfrm>
    </dsp:sp>
    <dsp:sp modelId="{923E3032-B32E-4492-99E3-89EB7B5EA7E9}">
      <dsp:nvSpPr>
        <dsp:cNvPr id="0" name=""/>
        <dsp:cNvSpPr/>
      </dsp:nvSpPr>
      <dsp:spPr>
        <a:xfrm>
          <a:off x="3034643"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Medicine</a:t>
          </a:r>
        </a:p>
        <a:p>
          <a:pPr marL="0" lvl="0" indent="0" algn="ctr" defTabSz="711200">
            <a:lnSpc>
              <a:spcPct val="90000"/>
            </a:lnSpc>
            <a:spcBef>
              <a:spcPct val="0"/>
            </a:spcBef>
            <a:spcAft>
              <a:spcPct val="35000"/>
            </a:spcAft>
            <a:buNone/>
          </a:pPr>
          <a:r>
            <a:rPr lang="en-US" sz="1600" kern="1200" dirty="0"/>
            <a:t>Proactive C-L Pilot</a:t>
          </a:r>
        </a:p>
        <a:p>
          <a:pPr marL="0" lvl="0" indent="0" algn="ctr" defTabSz="711200">
            <a:lnSpc>
              <a:spcPct val="90000"/>
            </a:lnSpc>
            <a:spcBef>
              <a:spcPct val="0"/>
            </a:spcBef>
            <a:spcAft>
              <a:spcPct val="35000"/>
            </a:spcAft>
            <a:buNone/>
          </a:pPr>
          <a:r>
            <a:rPr lang="en-US" sz="1600" kern="1200" dirty="0"/>
            <a:t>2015</a:t>
          </a:r>
        </a:p>
      </dsp:txBody>
      <dsp:txXfrm>
        <a:off x="3103676" y="1374434"/>
        <a:ext cx="1276090" cy="1602469"/>
      </dsp:txXfrm>
    </dsp:sp>
    <dsp:sp modelId="{C1DF5DCA-72E0-44C1-88CA-F0B1DF463D65}">
      <dsp:nvSpPr>
        <dsp:cNvPr id="0" name=""/>
        <dsp:cNvSpPr/>
      </dsp:nvSpPr>
      <dsp:spPr>
        <a:xfrm>
          <a:off x="4550721"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Expansion of Proactive C-L</a:t>
          </a:r>
        </a:p>
        <a:p>
          <a:pPr marL="0" lvl="0" indent="0" algn="ctr" defTabSz="711200">
            <a:lnSpc>
              <a:spcPct val="90000"/>
            </a:lnSpc>
            <a:spcBef>
              <a:spcPct val="0"/>
            </a:spcBef>
            <a:spcAft>
              <a:spcPct val="35000"/>
            </a:spcAft>
            <a:buNone/>
          </a:pPr>
          <a:r>
            <a:rPr lang="en-US" sz="1600" kern="1200" dirty="0"/>
            <a:t>Services</a:t>
          </a:r>
        </a:p>
        <a:p>
          <a:pPr marL="0" lvl="0" indent="0" algn="ctr" defTabSz="711200">
            <a:lnSpc>
              <a:spcPct val="90000"/>
            </a:lnSpc>
            <a:spcBef>
              <a:spcPct val="0"/>
            </a:spcBef>
            <a:spcAft>
              <a:spcPct val="35000"/>
            </a:spcAft>
            <a:buNone/>
          </a:pPr>
          <a:r>
            <a:rPr lang="en-US" sz="1600" kern="1200" dirty="0"/>
            <a:t>2016</a:t>
          </a:r>
        </a:p>
      </dsp:txBody>
      <dsp:txXfrm>
        <a:off x="4619754" y="1374434"/>
        <a:ext cx="1276090" cy="1602469"/>
      </dsp:txXfrm>
    </dsp:sp>
    <dsp:sp modelId="{A9D76939-F5A0-45E6-9CCB-927E48DD3E57}">
      <dsp:nvSpPr>
        <dsp:cNvPr id="0" name=""/>
        <dsp:cNvSpPr/>
      </dsp:nvSpPr>
      <dsp:spPr>
        <a:xfrm>
          <a:off x="6066799"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 Psychologists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2018-19</a:t>
          </a:r>
        </a:p>
      </dsp:txBody>
      <dsp:txXfrm>
        <a:off x="6135832" y="1374434"/>
        <a:ext cx="1276090" cy="1602469"/>
      </dsp:txXfrm>
    </dsp:sp>
    <dsp:sp modelId="{FD54647F-CAB9-46AE-ADE6-010732E24C37}">
      <dsp:nvSpPr>
        <dsp:cNvPr id="0" name=""/>
        <dsp:cNvSpPr/>
      </dsp:nvSpPr>
      <dsp:spPr>
        <a:xfrm>
          <a:off x="7582877"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 Social Workers</a:t>
          </a:r>
        </a:p>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2019-20</a:t>
          </a:r>
        </a:p>
      </dsp:txBody>
      <dsp:txXfrm>
        <a:off x="7651910" y="1374434"/>
        <a:ext cx="1276090" cy="1602469"/>
      </dsp:txXfrm>
    </dsp:sp>
    <dsp:sp modelId="{8D06A0F3-3A18-4366-A65D-39BEE39A8520}">
      <dsp:nvSpPr>
        <dsp:cNvPr id="0" name=""/>
        <dsp:cNvSpPr/>
      </dsp:nvSpPr>
      <dsp:spPr>
        <a:xfrm>
          <a:off x="9098956" y="1305401"/>
          <a:ext cx="1414156"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Crisis Prevention Team</a:t>
          </a:r>
        </a:p>
        <a:p>
          <a:pPr marL="0" lvl="0" indent="0" algn="ctr" defTabSz="711200">
            <a:lnSpc>
              <a:spcPct val="90000"/>
            </a:lnSpc>
            <a:spcBef>
              <a:spcPct val="0"/>
            </a:spcBef>
            <a:spcAft>
              <a:spcPct val="35000"/>
            </a:spcAft>
            <a:buNone/>
          </a:pPr>
          <a:r>
            <a:rPr lang="en-US" sz="1600" kern="1200" dirty="0"/>
            <a:t>2020-21</a:t>
          </a:r>
        </a:p>
      </dsp:txBody>
      <dsp:txXfrm>
        <a:off x="9167989" y="1374434"/>
        <a:ext cx="1276090" cy="16024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42DF8-D207-4C8B-836D-6FF7F1E316DF}">
      <dsp:nvSpPr>
        <dsp:cNvPr id="0" name=""/>
        <dsp:cNvSpPr/>
      </dsp:nvSpPr>
      <dsp:spPr>
        <a:xfrm>
          <a:off x="386834" y="0"/>
          <a:ext cx="4384118" cy="36845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734EA-D0B7-433C-A4D8-ACBD588FDBF2}">
      <dsp:nvSpPr>
        <dsp:cNvPr id="0" name=""/>
        <dsp:cNvSpPr/>
      </dsp:nvSpPr>
      <dsp:spPr>
        <a:xfrm>
          <a:off x="2581" y="1105376"/>
          <a:ext cx="1241596"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Day 1</a:t>
          </a:r>
        </a:p>
        <a:p>
          <a:pPr marL="0" lvl="0" indent="0" algn="ctr" defTabSz="577850">
            <a:lnSpc>
              <a:spcPct val="90000"/>
            </a:lnSpc>
            <a:spcBef>
              <a:spcPct val="0"/>
            </a:spcBef>
            <a:spcAft>
              <a:spcPct val="35000"/>
            </a:spcAft>
            <a:buNone/>
          </a:pPr>
          <a:r>
            <a:rPr lang="en-US" sz="1300" kern="1200" dirty="0"/>
            <a:t>Medical Evaluation</a:t>
          </a:r>
        </a:p>
      </dsp:txBody>
      <dsp:txXfrm>
        <a:off x="63191" y="1165986"/>
        <a:ext cx="1120376" cy="1352615"/>
      </dsp:txXfrm>
    </dsp:sp>
    <dsp:sp modelId="{9060324B-B32E-4D2A-BD0A-2B4C1494DE2D}">
      <dsp:nvSpPr>
        <dsp:cNvPr id="0" name=""/>
        <dsp:cNvSpPr/>
      </dsp:nvSpPr>
      <dsp:spPr>
        <a:xfrm>
          <a:off x="1306257" y="1105376"/>
          <a:ext cx="1241596"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Day 2-6</a:t>
          </a:r>
        </a:p>
        <a:p>
          <a:pPr marL="0" lvl="0" indent="0" algn="ctr" defTabSz="577850">
            <a:lnSpc>
              <a:spcPct val="90000"/>
            </a:lnSpc>
            <a:spcBef>
              <a:spcPct val="0"/>
            </a:spcBef>
            <a:spcAft>
              <a:spcPct val="35000"/>
            </a:spcAft>
            <a:buNone/>
          </a:pPr>
          <a:r>
            <a:rPr lang="en-US" sz="1300" kern="1200" dirty="0"/>
            <a:t>Hospitalist Identifies Need for Psychiatric Care</a:t>
          </a:r>
        </a:p>
      </dsp:txBody>
      <dsp:txXfrm>
        <a:off x="1366867" y="1165986"/>
        <a:ext cx="1120376" cy="1352615"/>
      </dsp:txXfrm>
    </dsp:sp>
    <dsp:sp modelId="{2AB7698A-F9C3-47D1-94BC-3C30AE5F0091}">
      <dsp:nvSpPr>
        <dsp:cNvPr id="0" name=""/>
        <dsp:cNvSpPr/>
      </dsp:nvSpPr>
      <dsp:spPr>
        <a:xfrm>
          <a:off x="2609933" y="1105376"/>
          <a:ext cx="1241596"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Day 2-6</a:t>
          </a:r>
        </a:p>
        <a:p>
          <a:pPr marL="0" lvl="0" indent="0" algn="ctr" defTabSz="577850">
            <a:lnSpc>
              <a:spcPct val="90000"/>
            </a:lnSpc>
            <a:spcBef>
              <a:spcPct val="0"/>
            </a:spcBef>
            <a:spcAft>
              <a:spcPct val="35000"/>
            </a:spcAft>
            <a:buNone/>
          </a:pPr>
          <a:r>
            <a:rPr lang="en-US" sz="1300" kern="1200" dirty="0"/>
            <a:t>Psychiatric Consultation </a:t>
          </a:r>
        </a:p>
      </dsp:txBody>
      <dsp:txXfrm>
        <a:off x="2670543" y="1165986"/>
        <a:ext cx="1120376" cy="1352615"/>
      </dsp:txXfrm>
    </dsp:sp>
    <dsp:sp modelId="{BECBA511-60F5-4BCA-BE10-E96B78A0A635}">
      <dsp:nvSpPr>
        <dsp:cNvPr id="0" name=""/>
        <dsp:cNvSpPr/>
      </dsp:nvSpPr>
      <dsp:spPr>
        <a:xfrm>
          <a:off x="3913609" y="1105376"/>
          <a:ext cx="1241596"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Day 4+</a:t>
          </a:r>
        </a:p>
        <a:p>
          <a:pPr marL="0" lvl="0" indent="0" algn="ctr" defTabSz="577850">
            <a:lnSpc>
              <a:spcPct val="90000"/>
            </a:lnSpc>
            <a:spcBef>
              <a:spcPct val="0"/>
            </a:spcBef>
            <a:spcAft>
              <a:spcPct val="35000"/>
            </a:spcAft>
            <a:buNone/>
          </a:pPr>
          <a:r>
            <a:rPr lang="en-US" sz="1300" kern="1200" dirty="0"/>
            <a:t>Discharge Planning</a:t>
          </a:r>
        </a:p>
      </dsp:txBody>
      <dsp:txXfrm>
        <a:off x="3974219" y="1165986"/>
        <a:ext cx="1120376" cy="13526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942DF8-D207-4C8B-836D-6FF7F1E316DF}">
      <dsp:nvSpPr>
        <dsp:cNvPr id="0" name=""/>
        <dsp:cNvSpPr/>
      </dsp:nvSpPr>
      <dsp:spPr>
        <a:xfrm>
          <a:off x="388739" y="0"/>
          <a:ext cx="4405709" cy="368458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3734EA-D0B7-433C-A4D8-ACBD588FDBF2}">
      <dsp:nvSpPr>
        <dsp:cNvPr id="0" name=""/>
        <dsp:cNvSpPr/>
      </dsp:nvSpPr>
      <dsp:spPr>
        <a:xfrm>
          <a:off x="91173" y="1105376"/>
          <a:ext cx="2437211"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Day 1</a:t>
          </a:r>
        </a:p>
        <a:p>
          <a:pPr marL="0" lvl="0" indent="0" algn="ctr" defTabSz="755650">
            <a:lnSpc>
              <a:spcPct val="90000"/>
            </a:lnSpc>
            <a:spcBef>
              <a:spcPct val="0"/>
            </a:spcBef>
            <a:spcAft>
              <a:spcPct val="35000"/>
            </a:spcAft>
            <a:buNone/>
          </a:pPr>
          <a:r>
            <a:rPr lang="en-US" sz="1700" kern="1200" dirty="0"/>
            <a:t>Psychiatric/SUDs Screening/Case Finding</a:t>
          </a:r>
        </a:p>
        <a:p>
          <a:pPr marL="0" lvl="0" indent="0" algn="ctr" defTabSz="755650">
            <a:lnSpc>
              <a:spcPct val="90000"/>
            </a:lnSpc>
            <a:spcBef>
              <a:spcPct val="0"/>
            </a:spcBef>
            <a:spcAft>
              <a:spcPct val="35000"/>
            </a:spcAft>
            <a:buNone/>
          </a:pPr>
          <a:endParaRPr lang="en-US" sz="1700" kern="1200" dirty="0"/>
        </a:p>
      </dsp:txBody>
      <dsp:txXfrm>
        <a:off x="163120" y="1177323"/>
        <a:ext cx="2293317" cy="1329941"/>
      </dsp:txXfrm>
    </dsp:sp>
    <dsp:sp modelId="{9060324B-B32E-4D2A-BD0A-2B4C1494DE2D}">
      <dsp:nvSpPr>
        <dsp:cNvPr id="0" name=""/>
        <dsp:cNvSpPr/>
      </dsp:nvSpPr>
      <dsp:spPr>
        <a:xfrm>
          <a:off x="2654802" y="1105376"/>
          <a:ext cx="2437211" cy="14738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Day 1</a:t>
          </a:r>
        </a:p>
        <a:p>
          <a:pPr marL="0" lvl="0" indent="0" algn="ctr" defTabSz="755650">
            <a:lnSpc>
              <a:spcPct val="90000"/>
            </a:lnSpc>
            <a:spcBef>
              <a:spcPct val="0"/>
            </a:spcBef>
            <a:spcAft>
              <a:spcPct val="35000"/>
            </a:spcAft>
            <a:buNone/>
          </a:pPr>
          <a:r>
            <a:rPr lang="en-US" sz="1700" kern="1200" dirty="0"/>
            <a:t>Shared Medical &amp; Psychiatric Management</a:t>
          </a:r>
        </a:p>
        <a:p>
          <a:pPr marL="0" lvl="0" indent="0" algn="ctr" defTabSz="755650">
            <a:lnSpc>
              <a:spcPct val="90000"/>
            </a:lnSpc>
            <a:spcBef>
              <a:spcPct val="0"/>
            </a:spcBef>
            <a:spcAft>
              <a:spcPct val="35000"/>
            </a:spcAft>
            <a:buNone/>
          </a:pPr>
          <a:r>
            <a:rPr lang="en-US" sz="1700" kern="1200" dirty="0"/>
            <a:t>and Discharge Planning</a:t>
          </a:r>
        </a:p>
      </dsp:txBody>
      <dsp:txXfrm>
        <a:off x="2726749" y="1177323"/>
        <a:ext cx="2293317" cy="13299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273320-ADA8-4A9F-A00E-A3A4310D8038}">
      <dsp:nvSpPr>
        <dsp:cNvPr id="0" name=""/>
        <dsp:cNvSpPr/>
      </dsp:nvSpPr>
      <dsp:spPr>
        <a:xfrm>
          <a:off x="5257800" y="1937440"/>
          <a:ext cx="4117941" cy="476456"/>
        </a:xfrm>
        <a:custGeom>
          <a:avLst/>
          <a:gdLst/>
          <a:ahLst/>
          <a:cxnLst/>
          <a:rect l="0" t="0" r="0" b="0"/>
          <a:pathLst>
            <a:path>
              <a:moveTo>
                <a:pt x="0" y="0"/>
              </a:moveTo>
              <a:lnTo>
                <a:pt x="0" y="238228"/>
              </a:lnTo>
              <a:lnTo>
                <a:pt x="4117941" y="238228"/>
              </a:lnTo>
              <a:lnTo>
                <a:pt x="4117941"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B8A33C-D863-45B5-83AC-9EBD32EE81DD}">
      <dsp:nvSpPr>
        <dsp:cNvPr id="0" name=""/>
        <dsp:cNvSpPr/>
      </dsp:nvSpPr>
      <dsp:spPr>
        <a:xfrm>
          <a:off x="5257800" y="1937440"/>
          <a:ext cx="1372647" cy="476456"/>
        </a:xfrm>
        <a:custGeom>
          <a:avLst/>
          <a:gdLst/>
          <a:ahLst/>
          <a:cxnLst/>
          <a:rect l="0" t="0" r="0" b="0"/>
          <a:pathLst>
            <a:path>
              <a:moveTo>
                <a:pt x="0" y="0"/>
              </a:moveTo>
              <a:lnTo>
                <a:pt x="0" y="238228"/>
              </a:lnTo>
              <a:lnTo>
                <a:pt x="1372647" y="238228"/>
              </a:lnTo>
              <a:lnTo>
                <a:pt x="1372647"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69A1EFA-1EB6-4B39-911E-54D4FE355E8C}">
      <dsp:nvSpPr>
        <dsp:cNvPr id="0" name=""/>
        <dsp:cNvSpPr/>
      </dsp:nvSpPr>
      <dsp:spPr>
        <a:xfrm>
          <a:off x="3885152" y="1937440"/>
          <a:ext cx="1372647" cy="476456"/>
        </a:xfrm>
        <a:custGeom>
          <a:avLst/>
          <a:gdLst/>
          <a:ahLst/>
          <a:cxnLst/>
          <a:rect l="0" t="0" r="0" b="0"/>
          <a:pathLst>
            <a:path>
              <a:moveTo>
                <a:pt x="1372647" y="0"/>
              </a:moveTo>
              <a:lnTo>
                <a:pt x="1372647" y="238228"/>
              </a:lnTo>
              <a:lnTo>
                <a:pt x="0" y="238228"/>
              </a:lnTo>
              <a:lnTo>
                <a:pt x="0"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271416F-4959-4E07-8D81-BD3DF1E7F708}">
      <dsp:nvSpPr>
        <dsp:cNvPr id="0" name=""/>
        <dsp:cNvSpPr/>
      </dsp:nvSpPr>
      <dsp:spPr>
        <a:xfrm>
          <a:off x="1139858" y="1937440"/>
          <a:ext cx="4117941" cy="476456"/>
        </a:xfrm>
        <a:custGeom>
          <a:avLst/>
          <a:gdLst/>
          <a:ahLst/>
          <a:cxnLst/>
          <a:rect l="0" t="0" r="0" b="0"/>
          <a:pathLst>
            <a:path>
              <a:moveTo>
                <a:pt x="4117941" y="0"/>
              </a:moveTo>
              <a:lnTo>
                <a:pt x="4117941" y="238228"/>
              </a:lnTo>
              <a:lnTo>
                <a:pt x="0" y="238228"/>
              </a:lnTo>
              <a:lnTo>
                <a:pt x="0" y="47645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321D41-3DAC-4436-857E-A23852E78182}">
      <dsp:nvSpPr>
        <dsp:cNvPr id="0" name=""/>
        <dsp:cNvSpPr/>
      </dsp:nvSpPr>
      <dsp:spPr>
        <a:xfrm>
          <a:off x="4123380" y="803021"/>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CL Director</a:t>
          </a:r>
        </a:p>
      </dsp:txBody>
      <dsp:txXfrm>
        <a:off x="4123380" y="803021"/>
        <a:ext cx="2268838" cy="1134419"/>
      </dsp:txXfrm>
    </dsp:sp>
    <dsp:sp modelId="{3836193A-46A0-4DF1-80A1-E652A231E4D0}">
      <dsp:nvSpPr>
        <dsp:cNvPr id="0" name=""/>
        <dsp:cNvSpPr/>
      </dsp:nvSpPr>
      <dsp:spPr>
        <a:xfrm>
          <a:off x="5439" y="2413897"/>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2 Psychiatrists</a:t>
          </a:r>
        </a:p>
      </dsp:txBody>
      <dsp:txXfrm>
        <a:off x="5439" y="2413897"/>
        <a:ext cx="2268838" cy="1134419"/>
      </dsp:txXfrm>
    </dsp:sp>
    <dsp:sp modelId="{D9800E7A-652A-4EAF-B6D8-ED87097C6A52}">
      <dsp:nvSpPr>
        <dsp:cNvPr id="0" name=""/>
        <dsp:cNvSpPr/>
      </dsp:nvSpPr>
      <dsp:spPr>
        <a:xfrm>
          <a:off x="2750733" y="2413897"/>
          <a:ext cx="2268838" cy="1134419"/>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2 Proactive Psychiatrists</a:t>
          </a:r>
        </a:p>
      </dsp:txBody>
      <dsp:txXfrm>
        <a:off x="2750733" y="2413897"/>
        <a:ext cx="2268838" cy="1134419"/>
      </dsp:txXfrm>
    </dsp:sp>
    <dsp:sp modelId="{3656685E-7E85-4283-B412-B68CEB71074E}">
      <dsp:nvSpPr>
        <dsp:cNvPr id="0" name=""/>
        <dsp:cNvSpPr/>
      </dsp:nvSpPr>
      <dsp:spPr>
        <a:xfrm>
          <a:off x="5496028" y="2413897"/>
          <a:ext cx="2268838" cy="1134419"/>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2 Proactive NPs</a:t>
          </a:r>
        </a:p>
      </dsp:txBody>
      <dsp:txXfrm>
        <a:off x="5496028" y="2413897"/>
        <a:ext cx="2268838" cy="1134419"/>
      </dsp:txXfrm>
    </dsp:sp>
    <dsp:sp modelId="{A2401A40-E446-4A03-96BC-3E289C52F320}">
      <dsp:nvSpPr>
        <dsp:cNvPr id="0" name=""/>
        <dsp:cNvSpPr/>
      </dsp:nvSpPr>
      <dsp:spPr>
        <a:xfrm>
          <a:off x="8241322" y="2413897"/>
          <a:ext cx="2268838" cy="113441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marL="0" lvl="0" indent="0" algn="ctr" defTabSz="1555750">
            <a:lnSpc>
              <a:spcPct val="90000"/>
            </a:lnSpc>
            <a:spcBef>
              <a:spcPct val="0"/>
            </a:spcBef>
            <a:spcAft>
              <a:spcPct val="35000"/>
            </a:spcAft>
            <a:buNone/>
          </a:pPr>
          <a:r>
            <a:rPr lang="en-US" sz="3500" kern="1200" dirty="0"/>
            <a:t>1 CNS</a:t>
          </a:r>
        </a:p>
      </dsp:txBody>
      <dsp:txXfrm>
        <a:off x="8241322" y="2413897"/>
        <a:ext cx="2268838" cy="113441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CF7450-0397-44A1-A066-42BC87F6B7FD}">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D71D35-0A60-4BF0-818C-CA41EE529931}">
      <dsp:nvSpPr>
        <dsp:cNvPr id="0" name=""/>
        <dsp:cNvSpPr/>
      </dsp:nvSpPr>
      <dsp:spPr>
        <a:xfrm>
          <a:off x="128"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 User Satisfaction Surveys:</a:t>
          </a:r>
        </a:p>
        <a:p>
          <a:pPr marL="0" lvl="0" indent="0" algn="ctr" defTabSz="711200">
            <a:lnSpc>
              <a:spcPct val="90000"/>
            </a:lnSpc>
            <a:spcBef>
              <a:spcPct val="0"/>
            </a:spcBef>
            <a:spcAft>
              <a:spcPct val="35000"/>
            </a:spcAft>
            <a:buNone/>
          </a:pPr>
          <a:r>
            <a:rPr lang="en-US" sz="1600" kern="1200" dirty="0"/>
            <a:t>“More Emotional Support”</a:t>
          </a:r>
        </a:p>
        <a:p>
          <a:pPr marL="0" lvl="0" indent="0" algn="ctr" defTabSz="711200">
            <a:lnSpc>
              <a:spcPct val="90000"/>
            </a:lnSpc>
            <a:spcBef>
              <a:spcPct val="0"/>
            </a:spcBef>
            <a:spcAft>
              <a:spcPct val="35000"/>
            </a:spcAft>
            <a:buNone/>
          </a:pPr>
          <a:r>
            <a:rPr lang="en-US" sz="1600" kern="1200" dirty="0"/>
            <a:t>2014 &amp; 2015</a:t>
          </a:r>
        </a:p>
      </dsp:txBody>
      <dsp:txXfrm>
        <a:off x="75247" y="1380520"/>
        <a:ext cx="1388592" cy="1590297"/>
      </dsp:txXfrm>
    </dsp:sp>
    <dsp:sp modelId="{FCA73CDE-D98D-47C0-B4B6-AB6787BB8D38}">
      <dsp:nvSpPr>
        <dsp:cNvPr id="0" name=""/>
        <dsp:cNvSpPr/>
      </dsp:nvSpPr>
      <dsp:spPr>
        <a:xfrm>
          <a:off x="1795430"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Emerging Director of Psychology</a:t>
          </a:r>
        </a:p>
        <a:p>
          <a:pPr marL="0" lvl="0" indent="0" algn="ctr" defTabSz="711200">
            <a:lnSpc>
              <a:spcPct val="90000"/>
            </a:lnSpc>
            <a:spcBef>
              <a:spcPct val="0"/>
            </a:spcBef>
            <a:spcAft>
              <a:spcPct val="35000"/>
            </a:spcAft>
            <a:buNone/>
          </a:pPr>
          <a:r>
            <a:rPr lang="en-US" sz="1600" kern="1200" dirty="0"/>
            <a:t>2016</a:t>
          </a:r>
        </a:p>
      </dsp:txBody>
      <dsp:txXfrm>
        <a:off x="1870549" y="1380520"/>
        <a:ext cx="1388592" cy="1590297"/>
      </dsp:txXfrm>
    </dsp:sp>
    <dsp:sp modelId="{BCC75CDD-94B2-49B8-812B-983FCE536962}">
      <dsp:nvSpPr>
        <dsp:cNvPr id="0" name=""/>
        <dsp:cNvSpPr/>
      </dsp:nvSpPr>
      <dsp:spPr>
        <a:xfrm>
          <a:off x="3590733"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Psychology Consortium Training Program </a:t>
          </a:r>
        </a:p>
        <a:p>
          <a:pPr marL="0" lvl="0" indent="0" algn="ctr" defTabSz="711200">
            <a:lnSpc>
              <a:spcPct val="90000"/>
            </a:lnSpc>
            <a:spcBef>
              <a:spcPct val="0"/>
            </a:spcBef>
            <a:spcAft>
              <a:spcPct val="35000"/>
            </a:spcAft>
            <a:buNone/>
          </a:pPr>
          <a:r>
            <a:rPr lang="en-US" sz="1600" kern="1200" dirty="0"/>
            <a:t>C-L Post Doc</a:t>
          </a:r>
        </a:p>
        <a:p>
          <a:pPr marL="0" lvl="0" indent="0" algn="ctr" defTabSz="711200">
            <a:lnSpc>
              <a:spcPct val="90000"/>
            </a:lnSpc>
            <a:spcBef>
              <a:spcPct val="0"/>
            </a:spcBef>
            <a:spcAft>
              <a:spcPct val="35000"/>
            </a:spcAft>
            <a:buNone/>
          </a:pPr>
          <a:r>
            <a:rPr lang="en-US" sz="1600" kern="1200" dirty="0"/>
            <a:t>2017</a:t>
          </a:r>
        </a:p>
      </dsp:txBody>
      <dsp:txXfrm>
        <a:off x="3665852" y="1380520"/>
        <a:ext cx="1388592" cy="1590297"/>
      </dsp:txXfrm>
    </dsp:sp>
    <dsp:sp modelId="{A3E8F8EE-EDA5-40FD-BFB6-5DB5F14F9363}">
      <dsp:nvSpPr>
        <dsp:cNvPr id="0" name=""/>
        <dsp:cNvSpPr/>
      </dsp:nvSpPr>
      <dsp:spPr>
        <a:xfrm>
          <a:off x="5386035"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C-L Psychologist Line</a:t>
          </a:r>
        </a:p>
        <a:p>
          <a:pPr marL="0" lvl="0" indent="0" algn="ctr" defTabSz="711200">
            <a:lnSpc>
              <a:spcPct val="90000"/>
            </a:lnSpc>
            <a:spcBef>
              <a:spcPct val="0"/>
            </a:spcBef>
            <a:spcAft>
              <a:spcPct val="35000"/>
            </a:spcAft>
            <a:buNone/>
          </a:pPr>
          <a:r>
            <a:rPr lang="en-US" sz="1600" kern="1200" dirty="0"/>
            <a:t> 2018</a:t>
          </a:r>
        </a:p>
      </dsp:txBody>
      <dsp:txXfrm>
        <a:off x="5461154" y="1380520"/>
        <a:ext cx="1388592" cy="1590297"/>
      </dsp:txXfrm>
    </dsp:sp>
    <dsp:sp modelId="{D919B7D3-23D2-46B3-8211-C503BE4F9BB4}">
      <dsp:nvSpPr>
        <dsp:cNvPr id="0" name=""/>
        <dsp:cNvSpPr/>
      </dsp:nvSpPr>
      <dsp:spPr>
        <a:xfrm>
          <a:off x="7181338"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Employee Wellness Movement, COVID</a:t>
          </a:r>
        </a:p>
        <a:p>
          <a:pPr marL="0" lvl="0" indent="0" algn="ctr" defTabSz="711200">
            <a:lnSpc>
              <a:spcPct val="90000"/>
            </a:lnSpc>
            <a:spcBef>
              <a:spcPct val="0"/>
            </a:spcBef>
            <a:spcAft>
              <a:spcPct val="35000"/>
            </a:spcAft>
            <a:buNone/>
          </a:pPr>
          <a:r>
            <a:rPr lang="en-US" sz="1600" kern="1200" dirty="0"/>
            <a:t>2019-2021</a:t>
          </a:r>
        </a:p>
      </dsp:txBody>
      <dsp:txXfrm>
        <a:off x="7256457" y="1380520"/>
        <a:ext cx="1388592" cy="1590297"/>
      </dsp:txXfrm>
    </dsp:sp>
    <dsp:sp modelId="{E142C038-E183-4AAF-A8DB-1DA191517664}">
      <dsp:nvSpPr>
        <dsp:cNvPr id="0" name=""/>
        <dsp:cNvSpPr/>
      </dsp:nvSpPr>
      <dsp:spPr>
        <a:xfrm>
          <a:off x="8976640" y="1305401"/>
          <a:ext cx="153883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Approval for 2</a:t>
          </a:r>
          <a:r>
            <a:rPr lang="en-US" sz="1600" kern="1200" baseline="30000" dirty="0"/>
            <a:t>nd</a:t>
          </a:r>
          <a:r>
            <a:rPr lang="en-US" sz="1600" kern="1200" dirty="0"/>
            <a:t> C-L Psychologist, 2021</a:t>
          </a:r>
        </a:p>
      </dsp:txBody>
      <dsp:txXfrm>
        <a:off x="9051759" y="1380520"/>
        <a:ext cx="1388592" cy="159029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83FB95-C76C-4045-9373-3BB0B4F2D201}">
      <dsp:nvSpPr>
        <dsp:cNvPr id="0" name=""/>
        <dsp:cNvSpPr/>
      </dsp:nvSpPr>
      <dsp:spPr>
        <a:xfrm>
          <a:off x="5257800" y="1986636"/>
          <a:ext cx="4356747" cy="378064"/>
        </a:xfrm>
        <a:custGeom>
          <a:avLst/>
          <a:gdLst/>
          <a:ahLst/>
          <a:cxnLst/>
          <a:rect l="0" t="0" r="0" b="0"/>
          <a:pathLst>
            <a:path>
              <a:moveTo>
                <a:pt x="0" y="0"/>
              </a:moveTo>
              <a:lnTo>
                <a:pt x="0" y="189032"/>
              </a:lnTo>
              <a:lnTo>
                <a:pt x="4356747" y="189032"/>
              </a:lnTo>
              <a:lnTo>
                <a:pt x="4356747" y="378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1655847-A145-4AD3-AF4F-0355B5496FFF}">
      <dsp:nvSpPr>
        <dsp:cNvPr id="0" name=""/>
        <dsp:cNvSpPr/>
      </dsp:nvSpPr>
      <dsp:spPr>
        <a:xfrm>
          <a:off x="5257800" y="1986636"/>
          <a:ext cx="2178373" cy="378064"/>
        </a:xfrm>
        <a:custGeom>
          <a:avLst/>
          <a:gdLst/>
          <a:ahLst/>
          <a:cxnLst/>
          <a:rect l="0" t="0" r="0" b="0"/>
          <a:pathLst>
            <a:path>
              <a:moveTo>
                <a:pt x="0" y="0"/>
              </a:moveTo>
              <a:lnTo>
                <a:pt x="0" y="189032"/>
              </a:lnTo>
              <a:lnTo>
                <a:pt x="2178373" y="189032"/>
              </a:lnTo>
              <a:lnTo>
                <a:pt x="2178373" y="378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45F7C5-FA75-485E-B8B9-CE53203099E2}">
      <dsp:nvSpPr>
        <dsp:cNvPr id="0" name=""/>
        <dsp:cNvSpPr/>
      </dsp:nvSpPr>
      <dsp:spPr>
        <a:xfrm>
          <a:off x="5212080" y="1986636"/>
          <a:ext cx="91440" cy="378064"/>
        </a:xfrm>
        <a:custGeom>
          <a:avLst/>
          <a:gdLst/>
          <a:ahLst/>
          <a:cxnLst/>
          <a:rect l="0" t="0" r="0" b="0"/>
          <a:pathLst>
            <a:path>
              <a:moveTo>
                <a:pt x="45720" y="0"/>
              </a:moveTo>
              <a:lnTo>
                <a:pt x="45720" y="378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79F1CA-50F4-4608-8435-D55820AB63D0}">
      <dsp:nvSpPr>
        <dsp:cNvPr id="0" name=""/>
        <dsp:cNvSpPr/>
      </dsp:nvSpPr>
      <dsp:spPr>
        <a:xfrm>
          <a:off x="3079426" y="1986636"/>
          <a:ext cx="2178373" cy="378064"/>
        </a:xfrm>
        <a:custGeom>
          <a:avLst/>
          <a:gdLst/>
          <a:ahLst/>
          <a:cxnLst/>
          <a:rect l="0" t="0" r="0" b="0"/>
          <a:pathLst>
            <a:path>
              <a:moveTo>
                <a:pt x="2178373" y="0"/>
              </a:moveTo>
              <a:lnTo>
                <a:pt x="2178373" y="189032"/>
              </a:lnTo>
              <a:lnTo>
                <a:pt x="0" y="189032"/>
              </a:lnTo>
              <a:lnTo>
                <a:pt x="0" y="378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AC446D-FEB0-47BB-9A95-297C2883A96E}">
      <dsp:nvSpPr>
        <dsp:cNvPr id="0" name=""/>
        <dsp:cNvSpPr/>
      </dsp:nvSpPr>
      <dsp:spPr>
        <a:xfrm>
          <a:off x="901052" y="1986636"/>
          <a:ext cx="4356747" cy="378064"/>
        </a:xfrm>
        <a:custGeom>
          <a:avLst/>
          <a:gdLst/>
          <a:ahLst/>
          <a:cxnLst/>
          <a:rect l="0" t="0" r="0" b="0"/>
          <a:pathLst>
            <a:path>
              <a:moveTo>
                <a:pt x="4356747" y="0"/>
              </a:moveTo>
              <a:lnTo>
                <a:pt x="4356747" y="189032"/>
              </a:lnTo>
              <a:lnTo>
                <a:pt x="0" y="189032"/>
              </a:lnTo>
              <a:lnTo>
                <a:pt x="0" y="37806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0DEF70-248E-4373-8E42-A1AD07744746}">
      <dsp:nvSpPr>
        <dsp:cNvPr id="0" name=""/>
        <dsp:cNvSpPr/>
      </dsp:nvSpPr>
      <dsp:spPr>
        <a:xfrm>
          <a:off x="2179272" y="1086482"/>
          <a:ext cx="1800308" cy="90015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Director of Psychology</a:t>
          </a:r>
        </a:p>
      </dsp:txBody>
      <dsp:txXfrm>
        <a:off x="2179272" y="1086482"/>
        <a:ext cx="1800308" cy="900154"/>
      </dsp:txXfrm>
    </dsp:sp>
    <dsp:sp modelId="{1596774B-7F56-43A7-8B5D-16A5EC72CD79}">
      <dsp:nvSpPr>
        <dsp:cNvPr id="0" name=""/>
        <dsp:cNvSpPr/>
      </dsp:nvSpPr>
      <dsp:spPr>
        <a:xfrm>
          <a:off x="4357645" y="1086482"/>
          <a:ext cx="1800308" cy="900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1 Psychiatrist/Director</a:t>
          </a:r>
        </a:p>
      </dsp:txBody>
      <dsp:txXfrm>
        <a:off x="4357645" y="1086482"/>
        <a:ext cx="1800308" cy="900154"/>
      </dsp:txXfrm>
    </dsp:sp>
    <dsp:sp modelId="{275F5CD3-8C39-4ECF-86D6-851DFDBE3195}">
      <dsp:nvSpPr>
        <dsp:cNvPr id="0" name=""/>
        <dsp:cNvSpPr/>
      </dsp:nvSpPr>
      <dsp:spPr>
        <a:xfrm>
          <a:off x="898" y="2364701"/>
          <a:ext cx="1800308" cy="900154"/>
        </a:xfrm>
        <a:prstGeom prst="rect">
          <a:avLst/>
        </a:prstGeom>
        <a:solidFill>
          <a:schemeClr val="accent2"/>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1 Psychologist</a:t>
          </a:r>
        </a:p>
      </dsp:txBody>
      <dsp:txXfrm>
        <a:off x="898" y="2364701"/>
        <a:ext cx="1800308" cy="900154"/>
      </dsp:txXfrm>
    </dsp:sp>
    <dsp:sp modelId="{7CE5538B-815C-486D-8071-873533A426DC}">
      <dsp:nvSpPr>
        <dsp:cNvPr id="0" name=""/>
        <dsp:cNvSpPr/>
      </dsp:nvSpPr>
      <dsp:spPr>
        <a:xfrm>
          <a:off x="2179272" y="2364701"/>
          <a:ext cx="1800308" cy="900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2 Psychiatrists</a:t>
          </a:r>
        </a:p>
      </dsp:txBody>
      <dsp:txXfrm>
        <a:off x="2179272" y="2364701"/>
        <a:ext cx="1800308" cy="900154"/>
      </dsp:txXfrm>
    </dsp:sp>
    <dsp:sp modelId="{E98CD739-C3D8-4F80-B114-73C6C430A392}">
      <dsp:nvSpPr>
        <dsp:cNvPr id="0" name=""/>
        <dsp:cNvSpPr/>
      </dsp:nvSpPr>
      <dsp:spPr>
        <a:xfrm>
          <a:off x="4357645" y="2364701"/>
          <a:ext cx="1800308" cy="900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2 Proactive Psychiatrists</a:t>
          </a:r>
        </a:p>
        <a:p>
          <a:pPr marL="0" lvl="0" indent="0" algn="ctr" defTabSz="711200">
            <a:lnSpc>
              <a:spcPct val="90000"/>
            </a:lnSpc>
            <a:spcBef>
              <a:spcPct val="0"/>
            </a:spcBef>
            <a:spcAft>
              <a:spcPct val="35000"/>
            </a:spcAft>
            <a:buNone/>
          </a:pPr>
          <a:r>
            <a:rPr lang="en-US" sz="1600" kern="1200" dirty="0"/>
            <a:t>(4 Medicine Units)</a:t>
          </a:r>
        </a:p>
      </dsp:txBody>
      <dsp:txXfrm>
        <a:off x="4357645" y="2364701"/>
        <a:ext cx="1800308" cy="900154"/>
      </dsp:txXfrm>
    </dsp:sp>
    <dsp:sp modelId="{8E7E204C-1B85-4EFF-8738-0FBB05B094E5}">
      <dsp:nvSpPr>
        <dsp:cNvPr id="0" name=""/>
        <dsp:cNvSpPr/>
      </dsp:nvSpPr>
      <dsp:spPr>
        <a:xfrm>
          <a:off x="6536019" y="2364701"/>
          <a:ext cx="1800308" cy="900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2 Proactive NPs</a:t>
          </a:r>
        </a:p>
      </dsp:txBody>
      <dsp:txXfrm>
        <a:off x="6536019" y="2364701"/>
        <a:ext cx="1800308" cy="900154"/>
      </dsp:txXfrm>
    </dsp:sp>
    <dsp:sp modelId="{33292B4C-3B02-4005-B7F2-F9B4EA78EC84}">
      <dsp:nvSpPr>
        <dsp:cNvPr id="0" name=""/>
        <dsp:cNvSpPr/>
      </dsp:nvSpPr>
      <dsp:spPr>
        <a:xfrm>
          <a:off x="8714392" y="2364701"/>
          <a:ext cx="1800308" cy="90015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t>1 CNS</a:t>
          </a:r>
        </a:p>
      </dsp:txBody>
      <dsp:txXfrm>
        <a:off x="8714392" y="2364701"/>
        <a:ext cx="1800308" cy="9001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9194FB-D287-46B2-BFE7-7F7070A31A5A}">
      <dsp:nvSpPr>
        <dsp:cNvPr id="0" name=""/>
        <dsp:cNvSpPr/>
      </dsp:nvSpPr>
      <dsp:spPr>
        <a:xfrm>
          <a:off x="792752" y="0"/>
          <a:ext cx="8984524"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6E729E1-B106-401A-8675-38A6D588984A}">
      <dsp:nvSpPr>
        <dsp:cNvPr id="0" name=""/>
        <dsp:cNvSpPr/>
      </dsp:nvSpPr>
      <dsp:spPr>
        <a:xfrm>
          <a:off x="419"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Met with Director of SW during Recruitment </a:t>
          </a:r>
        </a:p>
        <a:p>
          <a:pPr marL="0" lvl="0" indent="0" algn="ctr" defTabSz="577850">
            <a:lnSpc>
              <a:spcPct val="90000"/>
            </a:lnSpc>
            <a:spcBef>
              <a:spcPct val="0"/>
            </a:spcBef>
            <a:spcAft>
              <a:spcPct val="35000"/>
            </a:spcAft>
            <a:buNone/>
          </a:pPr>
          <a:r>
            <a:rPr lang="en-US" sz="1300" kern="1200" dirty="0"/>
            <a:t>2013</a:t>
          </a:r>
        </a:p>
      </dsp:txBody>
      <dsp:txXfrm>
        <a:off x="62209" y="1367191"/>
        <a:ext cx="1142191" cy="1616955"/>
      </dsp:txXfrm>
    </dsp:sp>
    <dsp:sp modelId="{A594811D-2C55-47FB-B179-1B781D02C48B}">
      <dsp:nvSpPr>
        <dsp:cNvPr id="0" name=""/>
        <dsp:cNvSpPr/>
      </dsp:nvSpPr>
      <dsp:spPr>
        <a:xfrm>
          <a:off x="1329479"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Inability of Medical Unit SWs to Make Psychiatry Appointments</a:t>
          </a:r>
        </a:p>
        <a:p>
          <a:pPr marL="0" lvl="0" indent="0" algn="ctr" defTabSz="577850">
            <a:lnSpc>
              <a:spcPct val="90000"/>
            </a:lnSpc>
            <a:spcBef>
              <a:spcPct val="0"/>
            </a:spcBef>
            <a:spcAft>
              <a:spcPct val="35000"/>
            </a:spcAft>
            <a:buNone/>
          </a:pPr>
          <a:r>
            <a:rPr lang="en-US" sz="1300" kern="1200" dirty="0"/>
            <a:t>2013-2019</a:t>
          </a:r>
        </a:p>
      </dsp:txBody>
      <dsp:txXfrm>
        <a:off x="1391269" y="1367191"/>
        <a:ext cx="1142191" cy="1616955"/>
      </dsp:txXfrm>
    </dsp:sp>
    <dsp:sp modelId="{3A2A54EB-049F-462A-A817-2ED83B1B2A65}">
      <dsp:nvSpPr>
        <dsp:cNvPr id="0" name=""/>
        <dsp:cNvSpPr/>
      </dsp:nvSpPr>
      <dsp:spPr>
        <a:xfrm>
          <a:off x="2658539"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  User Satisfaction Surveys</a:t>
          </a:r>
        </a:p>
        <a:p>
          <a:pPr marL="0" lvl="0" indent="0" algn="ctr" defTabSz="577850">
            <a:lnSpc>
              <a:spcPct val="90000"/>
            </a:lnSpc>
            <a:spcBef>
              <a:spcPct val="0"/>
            </a:spcBef>
            <a:spcAft>
              <a:spcPct val="35000"/>
            </a:spcAft>
            <a:buNone/>
          </a:pPr>
          <a:r>
            <a:rPr lang="en-US" sz="1300" kern="1200" dirty="0"/>
            <a:t>“More Discharge Planning”</a:t>
          </a:r>
        </a:p>
        <a:p>
          <a:pPr marL="0" lvl="0" indent="0" algn="ctr" defTabSz="577850">
            <a:lnSpc>
              <a:spcPct val="90000"/>
            </a:lnSpc>
            <a:spcBef>
              <a:spcPct val="0"/>
            </a:spcBef>
            <a:spcAft>
              <a:spcPct val="35000"/>
            </a:spcAft>
            <a:buNone/>
          </a:pPr>
          <a:r>
            <a:rPr lang="en-US" sz="1300" kern="1200" dirty="0"/>
            <a:t>2014,2015</a:t>
          </a:r>
        </a:p>
      </dsp:txBody>
      <dsp:txXfrm>
        <a:off x="2720329" y="1367191"/>
        <a:ext cx="1142191" cy="1616955"/>
      </dsp:txXfrm>
    </dsp:sp>
    <dsp:sp modelId="{A75F5AB3-C5EA-44F6-8551-BE79A3C84B80}">
      <dsp:nvSpPr>
        <dsp:cNvPr id="0" name=""/>
        <dsp:cNvSpPr/>
      </dsp:nvSpPr>
      <dsp:spPr>
        <a:xfrm>
          <a:off x="3987598"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Continued Meetings with SW </a:t>
          </a:r>
        </a:p>
        <a:p>
          <a:pPr marL="0" lvl="0" indent="0" algn="ctr" defTabSz="577850">
            <a:lnSpc>
              <a:spcPct val="90000"/>
            </a:lnSpc>
            <a:spcBef>
              <a:spcPct val="0"/>
            </a:spcBef>
            <a:spcAft>
              <a:spcPct val="35000"/>
            </a:spcAft>
            <a:buNone/>
          </a:pPr>
          <a:r>
            <a:rPr lang="en-US" sz="1300" kern="1200" dirty="0"/>
            <a:t>A ‘Single Standard’ for high-risk cases</a:t>
          </a:r>
        </a:p>
      </dsp:txBody>
      <dsp:txXfrm>
        <a:off x="4049388" y="1367191"/>
        <a:ext cx="1142191" cy="1616955"/>
      </dsp:txXfrm>
    </dsp:sp>
    <dsp:sp modelId="{FC30990E-9B1E-4E74-B177-2F031934DF3D}">
      <dsp:nvSpPr>
        <dsp:cNvPr id="0" name=""/>
        <dsp:cNvSpPr/>
      </dsp:nvSpPr>
      <dsp:spPr>
        <a:xfrm>
          <a:off x="5316658"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Suicide Prevention</a:t>
          </a:r>
        </a:p>
        <a:p>
          <a:pPr marL="0" lvl="0" indent="0" algn="ctr" defTabSz="577850">
            <a:lnSpc>
              <a:spcPct val="90000"/>
            </a:lnSpc>
            <a:spcBef>
              <a:spcPct val="0"/>
            </a:spcBef>
            <a:spcAft>
              <a:spcPct val="35000"/>
            </a:spcAft>
            <a:buNone/>
          </a:pPr>
          <a:r>
            <a:rPr lang="en-US" sz="1300" kern="1200" dirty="0"/>
            <a:t>Joint Commission National Patient Safety Goal 2019</a:t>
          </a:r>
        </a:p>
      </dsp:txBody>
      <dsp:txXfrm>
        <a:off x="5378448" y="1367191"/>
        <a:ext cx="1142191" cy="1616955"/>
      </dsp:txXfrm>
    </dsp:sp>
    <dsp:sp modelId="{7EAF89BC-14E0-40CE-BA46-4B98B0B7BC1E}">
      <dsp:nvSpPr>
        <dsp:cNvPr id="0" name=""/>
        <dsp:cNvSpPr/>
      </dsp:nvSpPr>
      <dsp:spPr>
        <a:xfrm>
          <a:off x="6645718"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Director of Psychiatric Social Work Position Created</a:t>
          </a:r>
        </a:p>
        <a:p>
          <a:pPr marL="0" lvl="0" indent="0" algn="ctr" defTabSz="577850">
            <a:lnSpc>
              <a:spcPct val="90000"/>
            </a:lnSpc>
            <a:spcBef>
              <a:spcPct val="0"/>
            </a:spcBef>
            <a:spcAft>
              <a:spcPct val="35000"/>
            </a:spcAft>
            <a:buNone/>
          </a:pPr>
          <a:r>
            <a:rPr lang="en-US" sz="1300" kern="1200" dirty="0"/>
            <a:t> 2019</a:t>
          </a:r>
        </a:p>
      </dsp:txBody>
      <dsp:txXfrm>
        <a:off x="6707508" y="1367191"/>
        <a:ext cx="1142191" cy="1616955"/>
      </dsp:txXfrm>
    </dsp:sp>
    <dsp:sp modelId="{F93D03E1-EFC7-4B62-A835-FB560CA7B981}">
      <dsp:nvSpPr>
        <dsp:cNvPr id="0" name=""/>
        <dsp:cNvSpPr/>
      </dsp:nvSpPr>
      <dsp:spPr>
        <a:xfrm>
          <a:off x="7974778"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C-L Social Work Position Established 2019</a:t>
          </a:r>
        </a:p>
      </dsp:txBody>
      <dsp:txXfrm>
        <a:off x="8036568" y="1367191"/>
        <a:ext cx="1142191" cy="1616955"/>
      </dsp:txXfrm>
    </dsp:sp>
    <dsp:sp modelId="{D49FC211-36B2-4100-8905-F8AF6C5A53CF}">
      <dsp:nvSpPr>
        <dsp:cNvPr id="0" name=""/>
        <dsp:cNvSpPr/>
      </dsp:nvSpPr>
      <dsp:spPr>
        <a:xfrm>
          <a:off x="9303838" y="1305401"/>
          <a:ext cx="1265771"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Second Social Worker Added        2020</a:t>
          </a:r>
        </a:p>
      </dsp:txBody>
      <dsp:txXfrm>
        <a:off x="9365628" y="1367191"/>
        <a:ext cx="1142191" cy="1616955"/>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0.21491</cdr:x>
      <cdr:y>0.46403</cdr:y>
    </cdr:from>
    <cdr:to>
      <cdr:x>0.32277</cdr:x>
      <cdr:y>0.59074</cdr:y>
    </cdr:to>
    <cdr:sp macro="" textlink="">
      <cdr:nvSpPr>
        <cdr:cNvPr id="2" name="TextBox 1"/>
        <cdr:cNvSpPr txBox="1"/>
      </cdr:nvSpPr>
      <cdr:spPr>
        <a:xfrm xmlns:a="http://schemas.openxmlformats.org/drawingml/2006/main">
          <a:off x="1768631" y="2100184"/>
          <a:ext cx="887601" cy="57349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0.13961</cdr:x>
      <cdr:y>0.56347</cdr:y>
    </cdr:from>
    <cdr:to>
      <cdr:x>0.34501</cdr:x>
      <cdr:y>0.9084</cdr:y>
    </cdr:to>
    <cdr:sp macro="" textlink="">
      <cdr:nvSpPr>
        <cdr:cNvPr id="3" name="TextBox 2"/>
        <cdr:cNvSpPr txBox="1"/>
      </cdr:nvSpPr>
      <cdr:spPr>
        <a:xfrm xmlns:a="http://schemas.openxmlformats.org/drawingml/2006/main">
          <a:off x="723632" y="2076160"/>
          <a:ext cx="1064627" cy="1270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200" b="1" dirty="0">
            <a:latin typeface="Garamond" panose="02020404030301010803" pitchFamily="18" charset="0"/>
            <a:cs typeface="Garamond"/>
          </a:endParaRPr>
        </a:p>
        <a:p xmlns:a="http://schemas.openxmlformats.org/drawingml/2006/main">
          <a:r>
            <a:rPr lang="en-US" sz="2000" b="1" dirty="0">
              <a:solidFill>
                <a:schemeClr val="bg1"/>
              </a:solidFill>
              <a:latin typeface="Garamond" panose="02020404030301010803" pitchFamily="18" charset="0"/>
            </a:rPr>
            <a:t>5,127 patients</a:t>
          </a:r>
          <a:endParaRPr lang="en-US" sz="2000" b="1" dirty="0">
            <a:solidFill>
              <a:schemeClr val="bg1"/>
            </a:solidFill>
          </a:endParaRPr>
        </a:p>
      </cdr:txBody>
    </cdr:sp>
  </cdr:relSizeAnchor>
  <cdr:relSizeAnchor xmlns:cdr="http://schemas.openxmlformats.org/drawingml/2006/chartDrawing">
    <cdr:from>
      <cdr:x>0.61925</cdr:x>
      <cdr:y>0.66446</cdr:y>
    </cdr:from>
    <cdr:to>
      <cdr:x>0.79679</cdr:x>
      <cdr:y>0.81572</cdr:y>
    </cdr:to>
    <cdr:sp macro="" textlink="">
      <cdr:nvSpPr>
        <cdr:cNvPr id="4" name="TextBox 3"/>
        <cdr:cNvSpPr txBox="1"/>
      </cdr:nvSpPr>
      <cdr:spPr>
        <a:xfrm xmlns:a="http://schemas.openxmlformats.org/drawingml/2006/main">
          <a:off x="3209714" y="2448260"/>
          <a:ext cx="920224" cy="5573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b="1" dirty="0"/>
        </a:p>
        <a:p xmlns:a="http://schemas.openxmlformats.org/drawingml/2006/main">
          <a:r>
            <a:rPr lang="en-US" sz="2000" b="1" dirty="0">
              <a:latin typeface="Garamond" panose="02020404030301010803" pitchFamily="18" charset="0"/>
            </a:rPr>
            <a:t>13,257</a:t>
          </a:r>
          <a:endParaRPr lang="en-US" sz="2000" b="1" dirty="0"/>
        </a:p>
      </cdr:txBody>
    </cdr:sp>
  </cdr:relSizeAnchor>
  <cdr:relSizeAnchor xmlns:cdr="http://schemas.openxmlformats.org/drawingml/2006/chartDrawing">
    <cdr:from>
      <cdr:x>0.61113</cdr:x>
      <cdr:y>0.60248</cdr:y>
    </cdr:from>
    <cdr:to>
      <cdr:x>0.8125</cdr:x>
      <cdr:y>0.8777</cdr:y>
    </cdr:to>
    <cdr:sp macro="" textlink="">
      <cdr:nvSpPr>
        <cdr:cNvPr id="5" name="TextBox 4">
          <a:extLst xmlns:a="http://schemas.openxmlformats.org/drawingml/2006/main">
            <a:ext uri="{FF2B5EF4-FFF2-40B4-BE49-F238E27FC236}">
              <a16:creationId xmlns:a16="http://schemas.microsoft.com/office/drawing/2014/main" id="{674350E4-6F2D-491E-A955-7498F3BDBB1C}"/>
            </a:ext>
          </a:extLst>
        </cdr:cNvPr>
        <cdr:cNvSpPr txBox="1"/>
      </cdr:nvSpPr>
      <cdr:spPr>
        <a:xfrm xmlns:a="http://schemas.openxmlformats.org/drawingml/2006/main">
          <a:off x="3167615" y="2219904"/>
          <a:ext cx="1043708" cy="101406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a:solidFill>
                <a:schemeClr val="bg1"/>
              </a:solidFill>
              <a:latin typeface="Garamond" panose="02020404030301010803" pitchFamily="18" charset="0"/>
            </a:rPr>
            <a:t>13,257 patients</a:t>
          </a:r>
        </a:p>
      </cdr:txBody>
    </cdr:sp>
  </cdr:relSizeAnchor>
</c:userShapes>
</file>

<file path=ppt/drawings/drawing2.xml><?xml version="1.0" encoding="utf-8"?>
<c:userShapes xmlns:c="http://schemas.openxmlformats.org/drawingml/2006/chart">
  <cdr:relSizeAnchor xmlns:cdr="http://schemas.openxmlformats.org/drawingml/2006/chartDrawing">
    <cdr:from>
      <cdr:x>0.05671</cdr:x>
      <cdr:y>0.93575</cdr:y>
    </cdr:from>
    <cdr:to>
      <cdr:x>0.33213</cdr:x>
      <cdr:y>1</cdr:y>
    </cdr:to>
    <cdr:sp macro="" textlink="">
      <cdr:nvSpPr>
        <cdr:cNvPr id="2" name="TextBox 1">
          <a:extLst xmlns:a="http://schemas.openxmlformats.org/drawingml/2006/main">
            <a:ext uri="{FF2B5EF4-FFF2-40B4-BE49-F238E27FC236}">
              <a16:creationId xmlns:a16="http://schemas.microsoft.com/office/drawing/2014/main" id="{2543103E-91F3-4974-8AC7-7BB5B2BDBECA}"/>
            </a:ext>
          </a:extLst>
        </cdr:cNvPr>
        <cdr:cNvSpPr txBox="1"/>
      </cdr:nvSpPr>
      <cdr:spPr>
        <a:xfrm xmlns:a="http://schemas.openxmlformats.org/drawingml/2006/main">
          <a:off x="293914" y="3447856"/>
          <a:ext cx="1427584" cy="2367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9T01:21:43.590"/>
    </inkml:context>
    <inkml:brush xml:id="br0">
      <inkml:brushProperty name="width" value="0.05" units="cm"/>
      <inkml:brushProperty name="height" value="0.05" units="cm"/>
    </inkml:brush>
  </inkml:definitions>
  <inkml:trace contextRef="#ctx0" brushRef="#br0">0 0 24575,'0'0'0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7-29T01:21:43.590"/>
    </inkml:context>
    <inkml:brush xml:id="br0">
      <inkml:brushProperty name="width" value="0.05" units="cm"/>
      <inkml:brushProperty name="height" value="0.05" units="cm"/>
    </inkml:brush>
  </inkml:definitions>
  <inkml:trace contextRef="#ctx0" brushRef="#br0">0 0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AD9035-A9B2-4D08-85C8-C8B7A5F0BD1D}" type="datetimeFigureOut">
              <a:rPr lang="en-US" smtClean="0"/>
              <a:t>10/7/2021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645AB-3B12-4E53-8146-CD283A55E3E0}" type="slidenum">
              <a:rPr lang="en-US" smtClean="0"/>
              <a:t>‹#›</a:t>
            </a:fld>
            <a:endParaRPr lang="en-US"/>
          </a:p>
        </p:txBody>
      </p:sp>
    </p:spTree>
    <p:extLst>
      <p:ext uri="{BB962C8B-B14F-4D97-AF65-F5344CB8AC3E}">
        <p14:creationId xmlns:p14="http://schemas.microsoft.com/office/powerpoint/2010/main" val="3584974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66645AB-3B12-4E53-8146-CD283A55E3E0}" type="slidenum">
              <a:rPr lang="en-US" smtClean="0"/>
              <a:t>9</a:t>
            </a:fld>
            <a:endParaRPr lang="en-US"/>
          </a:p>
        </p:txBody>
      </p:sp>
    </p:spTree>
    <p:extLst>
      <p:ext uri="{BB962C8B-B14F-4D97-AF65-F5344CB8AC3E}">
        <p14:creationId xmlns:p14="http://schemas.microsoft.com/office/powerpoint/2010/main" val="38468050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0B0D1-2807-4925-A8A1-A236D50C61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0D46E2-F0EE-4A67-9DF8-656E9FCBC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E81638-B100-44EE-BC2D-F25C2EFFC323}"/>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F7069C7F-4947-4F60-B6C0-97747D9D75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E620D2-CC28-41C0-91FA-2981FEF212C5}"/>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380530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B98DE-71EF-40FE-9C53-882EA4B63E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6D583AA-45AB-4122-82E3-3FBE75F5C96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AAC95E-9D61-4892-A168-AEB2381F9CC0}"/>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4E4F0393-AA5F-4465-BCD7-2581E8B8EC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24005-AEF3-45BF-94B8-102298B33EBF}"/>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1004753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E21E86-C3CB-4A5B-90DE-9556BE91D1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6568B98-ADC0-4F4F-B0A8-B77FE6A7F09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AE9287-45B9-4EB3-AF7D-BC45D31F8DCC}"/>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78061AAB-BC36-4F0A-BB7F-0F9CA76B08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071218-FC3C-44E4-BD90-B529DEBCC187}"/>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123054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04473-E0DA-4A59-96BA-F795047D1B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1FB563-DD79-4135-9388-6E0657D510C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F267E4-7E3D-4A78-9AED-8B5AF9F003A8}"/>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49B4E37F-B9E7-42B0-A1CA-8939FBF74B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BFDC41-F9D6-4B2C-AC75-679032F395DD}"/>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1132642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DB41-21E8-48AB-AB91-5226D3308D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F729A7C-D3A7-4AEE-B69E-FE8DF9194F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BD0A262-C921-4C52-A551-5E27574CEB03}"/>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68BC8729-C514-48F5-A5D8-F17D5021C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B0263A-ABE7-4BE0-BB6D-BB76FF4B45B5}"/>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302013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96335-2397-4CC6-BD4B-45BFC98CEA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6A47E-EF53-4367-94D6-E3551616352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216486B-67D6-4E33-BD51-F053382E1C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BF7F3B-3903-4915-B0C2-19394C0444B3}"/>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6" name="Footer Placeholder 5">
            <a:extLst>
              <a:ext uri="{FF2B5EF4-FFF2-40B4-BE49-F238E27FC236}">
                <a16:creationId xmlns:a16="http://schemas.microsoft.com/office/drawing/2014/main" id="{3DA7FDAB-379B-47FA-A224-6F84D5FA8E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F27D8D-8747-4DE8-9816-A2F7D4E2247D}"/>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4130855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8ECC5-E7AC-4118-B288-0DB58C45C52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8EC5F-9AE5-4753-8968-64EB303CC0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8EC91BB-E5EB-4206-9271-C49CC029C4D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C346FC0-85DD-4B3A-8A93-2F2F8AB6ED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57E26DF-F07D-47A5-B580-C0E70051F4D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A8FD90D-D187-427B-815C-BD12E6DACBD3}"/>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8" name="Footer Placeholder 7">
            <a:extLst>
              <a:ext uri="{FF2B5EF4-FFF2-40B4-BE49-F238E27FC236}">
                <a16:creationId xmlns:a16="http://schemas.microsoft.com/office/drawing/2014/main" id="{B8A52A11-EA6E-4864-A339-E59C8CEEDD2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D0F34DA-844C-44DE-BECB-A4B56A33E0AB}"/>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63721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A11F9-08A1-4AE5-BFA4-FBF338494F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C8A8713-6E0C-49E7-A2E4-FD73EC170F24}"/>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4" name="Footer Placeholder 3">
            <a:extLst>
              <a:ext uri="{FF2B5EF4-FFF2-40B4-BE49-F238E27FC236}">
                <a16:creationId xmlns:a16="http://schemas.microsoft.com/office/drawing/2014/main" id="{3DB59C97-2128-4ABB-901E-6058DFCA32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70F923-7127-4AB8-ACCD-3F51299E02E3}"/>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1666367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9342C5-7229-4F5A-BD8C-A8772FC20188}"/>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3" name="Footer Placeholder 2">
            <a:extLst>
              <a:ext uri="{FF2B5EF4-FFF2-40B4-BE49-F238E27FC236}">
                <a16:creationId xmlns:a16="http://schemas.microsoft.com/office/drawing/2014/main" id="{26F0C39B-6A1B-4801-AA46-D0F98F2437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E42E6AA-3D71-4154-86B6-F991D8E45005}"/>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339915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4FEEB-B9AA-40CC-8553-B01D61C1BC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898038-BBAE-4CB5-B266-C0B5CDC2087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E1EF94-12BD-4C1D-8273-E219C3AD0E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C143621-A97A-491F-ACCF-46B63D4888BB}"/>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6" name="Footer Placeholder 5">
            <a:extLst>
              <a:ext uri="{FF2B5EF4-FFF2-40B4-BE49-F238E27FC236}">
                <a16:creationId xmlns:a16="http://schemas.microsoft.com/office/drawing/2014/main" id="{A572B87D-6D05-41BD-8A70-3FC1AF14C6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73556E-BA60-4105-8AE0-FF4C4F2869F9}"/>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2690346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FFD-CB6C-4274-AA6E-F8F2FCDB69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BD897E-F544-4E82-B02C-C1257415B1B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5553A03-A004-4F73-8453-C71B6865DD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795DF2B-6AE1-405B-85C6-50E469F05D2F}"/>
              </a:ext>
            </a:extLst>
          </p:cNvPr>
          <p:cNvSpPr>
            <a:spLocks noGrp="1"/>
          </p:cNvSpPr>
          <p:nvPr>
            <p:ph type="dt" sz="half" idx="10"/>
          </p:nvPr>
        </p:nvSpPr>
        <p:spPr/>
        <p:txBody>
          <a:bodyPr/>
          <a:lstStyle/>
          <a:p>
            <a:fld id="{1619907E-0ACA-C144-B9D7-9FEF33BAA254}" type="datetimeFigureOut">
              <a:rPr lang="en-US" smtClean="0"/>
              <a:t>10/7/2021</a:t>
            </a:fld>
            <a:endParaRPr lang="en-US"/>
          </a:p>
        </p:txBody>
      </p:sp>
      <p:sp>
        <p:nvSpPr>
          <p:cNvPr id="6" name="Footer Placeholder 5">
            <a:extLst>
              <a:ext uri="{FF2B5EF4-FFF2-40B4-BE49-F238E27FC236}">
                <a16:creationId xmlns:a16="http://schemas.microsoft.com/office/drawing/2014/main" id="{2CA2F098-CADB-4BF6-B20A-7B67F8C379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D0F17-8E5B-4A11-AAB0-ED1AD0A97D46}"/>
              </a:ext>
            </a:extLst>
          </p:cNvPr>
          <p:cNvSpPr>
            <a:spLocks noGrp="1"/>
          </p:cNvSpPr>
          <p:nvPr>
            <p:ph type="sldNum" sz="quarter" idx="12"/>
          </p:nvPr>
        </p:nvSpPr>
        <p:spPr/>
        <p:txBody>
          <a:bodyPr/>
          <a:lstStyle/>
          <a:p>
            <a:fld id="{BEC76FDB-565C-FA43-9EDF-59C0CAE6A144}" type="slidenum">
              <a:rPr lang="en-US" smtClean="0"/>
              <a:t>‹#›</a:t>
            </a:fld>
            <a:endParaRPr lang="en-US"/>
          </a:p>
        </p:txBody>
      </p:sp>
    </p:spTree>
    <p:extLst>
      <p:ext uri="{BB962C8B-B14F-4D97-AF65-F5344CB8AC3E}">
        <p14:creationId xmlns:p14="http://schemas.microsoft.com/office/powerpoint/2010/main" val="1220607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852F44-A01A-41E5-AE5A-E03FEBED5C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7AB3AF5-0F17-45E9-8E34-7956E8E8CE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88916A-2F3C-4D3C-83F3-1AAD99D625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19907E-0ACA-C144-B9D7-9FEF33BAA254}" type="datetimeFigureOut">
              <a:rPr lang="en-US" smtClean="0"/>
              <a:t>10/7/2021</a:t>
            </a:fld>
            <a:endParaRPr lang="en-US"/>
          </a:p>
        </p:txBody>
      </p:sp>
      <p:sp>
        <p:nvSpPr>
          <p:cNvPr id="5" name="Footer Placeholder 4">
            <a:extLst>
              <a:ext uri="{FF2B5EF4-FFF2-40B4-BE49-F238E27FC236}">
                <a16:creationId xmlns:a16="http://schemas.microsoft.com/office/drawing/2014/main" id="{105CEF4E-9DB6-498E-AC1F-64F4C3A0C0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D88EEF-1B96-43D6-90C9-CB45040573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C76FDB-565C-FA43-9EDF-59C0CAE6A144}" type="slidenum">
              <a:rPr lang="en-US" smtClean="0"/>
              <a:t>‹#›</a:t>
            </a:fld>
            <a:endParaRPr lang="en-US"/>
          </a:p>
        </p:txBody>
      </p:sp>
    </p:spTree>
    <p:extLst>
      <p:ext uri="{BB962C8B-B14F-4D97-AF65-F5344CB8AC3E}">
        <p14:creationId xmlns:p14="http://schemas.microsoft.com/office/powerpoint/2010/main" val="3365397039"/>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2.xml"/><Relationship Id="rId7" Type="http://schemas.openxmlformats.org/officeDocument/2006/relationships/customXml" Target="../ink/ink1.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10" Type="http://schemas.openxmlformats.org/officeDocument/2006/relationships/image" Target="../media/image14.png"/><Relationship Id="rId4" Type="http://schemas.openxmlformats.org/officeDocument/2006/relationships/diagramQuickStyle" Target="../diagrams/quickStyle1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4.xml"/><Relationship Id="rId7" Type="http://schemas.openxmlformats.org/officeDocument/2006/relationships/customXml" Target="../ink/ink2.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10" Type="http://schemas.openxmlformats.org/officeDocument/2006/relationships/image" Target="../media/image14.png"/><Relationship Id="rId4" Type="http://schemas.openxmlformats.org/officeDocument/2006/relationships/diagramQuickStyle" Target="../diagrams/quickStyl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F3B52-CA18-0743-B4DE-0B1EC7BD03FE}"/>
              </a:ext>
            </a:extLst>
          </p:cNvPr>
          <p:cNvSpPr>
            <a:spLocks noGrp="1"/>
          </p:cNvSpPr>
          <p:nvPr>
            <p:ph type="ctrTitle"/>
          </p:nvPr>
        </p:nvSpPr>
        <p:spPr>
          <a:xfrm>
            <a:off x="1524000" y="1041400"/>
            <a:ext cx="9144000" cy="2387600"/>
          </a:xfrm>
        </p:spPr>
        <p:txBody>
          <a:bodyPr>
            <a:normAutofit fontScale="90000"/>
          </a:bodyPr>
          <a:lstStyle/>
          <a:p>
            <a:r>
              <a:rPr lang="en-US" dirty="0">
                <a:latin typeface="Impact" panose="020B0806030902050204" pitchFamily="34" charset="0"/>
              </a:rPr>
              <a:t>Growth of C-L Services Through </a:t>
            </a:r>
            <a:br>
              <a:rPr lang="en-US" dirty="0">
                <a:latin typeface="Impact" panose="020B0806030902050204" pitchFamily="34" charset="0"/>
              </a:rPr>
            </a:br>
            <a:r>
              <a:rPr lang="en-US" dirty="0">
                <a:latin typeface="Impact" panose="020B0806030902050204" pitchFamily="34" charset="0"/>
              </a:rPr>
              <a:t>Multidisciplinary Expansion</a:t>
            </a:r>
            <a:br>
              <a:rPr lang="en-US" dirty="0">
                <a:latin typeface="Impact" panose="020B0806030902050204" pitchFamily="34" charset="0"/>
              </a:rPr>
            </a:br>
            <a:br>
              <a:rPr lang="en-US" dirty="0">
                <a:latin typeface="Impact" panose="020B0806030902050204" pitchFamily="34" charset="0"/>
              </a:rPr>
            </a:br>
            <a:r>
              <a:rPr lang="en-US" sz="3600" dirty="0">
                <a:latin typeface="Impact" panose="020B0806030902050204" pitchFamily="34" charset="0"/>
              </a:rPr>
              <a:t>ACLP 2021</a:t>
            </a:r>
          </a:p>
        </p:txBody>
      </p:sp>
      <p:sp>
        <p:nvSpPr>
          <p:cNvPr id="3" name="Subtitle 2">
            <a:extLst>
              <a:ext uri="{FF2B5EF4-FFF2-40B4-BE49-F238E27FC236}">
                <a16:creationId xmlns:a16="http://schemas.microsoft.com/office/drawing/2014/main" id="{53913AF5-3A61-084F-8675-D33A1727E3C7}"/>
              </a:ext>
            </a:extLst>
          </p:cNvPr>
          <p:cNvSpPr>
            <a:spLocks noGrp="1"/>
          </p:cNvSpPr>
          <p:nvPr>
            <p:ph type="subTitle" idx="1"/>
          </p:nvPr>
        </p:nvSpPr>
        <p:spPr>
          <a:xfrm>
            <a:off x="1227667" y="4022451"/>
            <a:ext cx="9643533" cy="1977496"/>
          </a:xfrm>
        </p:spPr>
        <p:txBody>
          <a:bodyPr>
            <a:noAutofit/>
          </a:bodyPr>
          <a:lstStyle/>
          <a:p>
            <a:r>
              <a:rPr lang="en-US" sz="2000" b="1" dirty="0">
                <a:latin typeface="Garamond" panose="02020404030301010803" pitchFamily="18" charset="0"/>
              </a:rPr>
              <a:t>Brian D. Bronson, MD</a:t>
            </a:r>
            <a:r>
              <a:rPr lang="en-US" sz="2000" dirty="0">
                <a:latin typeface="Garamond" panose="02020404030301010803" pitchFamily="18" charset="0"/>
              </a:rPr>
              <a:t>	</a:t>
            </a:r>
          </a:p>
          <a:p>
            <a:r>
              <a:rPr lang="en-US" sz="2000" dirty="0">
                <a:latin typeface="Garamond" panose="02020404030301010803" pitchFamily="18" charset="0"/>
              </a:rPr>
              <a:t>Vice-Chair for Clinical Strategy</a:t>
            </a:r>
          </a:p>
          <a:p>
            <a:r>
              <a:rPr lang="en-US" sz="2000" dirty="0">
                <a:latin typeface="Garamond" panose="02020404030301010803" pitchFamily="18" charset="0"/>
              </a:rPr>
              <a:t>Director of Consultation-Liaison Psychiatry</a:t>
            </a:r>
          </a:p>
          <a:p>
            <a:r>
              <a:rPr lang="en-US" sz="2000" dirty="0">
                <a:latin typeface="Garamond" panose="02020404030301010803" pitchFamily="18" charset="0"/>
              </a:rPr>
              <a:t>Director of Fellowship in Consultation-Liaison Psychiatry</a:t>
            </a:r>
          </a:p>
          <a:p>
            <a:r>
              <a:rPr lang="en-US" sz="2000" dirty="0">
                <a:latin typeface="Garamond" panose="02020404030301010803" pitchFamily="18" charset="0"/>
              </a:rPr>
              <a:t>Clinical Associate Professor of Psychiatry and Behavioral Health</a:t>
            </a:r>
          </a:p>
          <a:p>
            <a:r>
              <a:rPr lang="en-US" sz="2000" dirty="0">
                <a:latin typeface="Garamond" panose="02020404030301010803" pitchFamily="18" charset="0"/>
              </a:rPr>
              <a:t>Renaissance School of Medicine at Stony Brook University</a:t>
            </a:r>
          </a:p>
        </p:txBody>
      </p:sp>
    </p:spTree>
    <p:extLst>
      <p:ext uri="{BB962C8B-B14F-4D97-AF65-F5344CB8AC3E}">
        <p14:creationId xmlns:p14="http://schemas.microsoft.com/office/powerpoint/2010/main" val="3660452716"/>
      </p:ext>
    </p:extLst>
  </p:cSld>
  <p:clrMapOvr>
    <a:masterClrMapping/>
  </p:clrMapOvr>
  <mc:AlternateContent xmlns:mc="http://schemas.openxmlformats.org/markup-compatibility/2006" xmlns:p14="http://schemas.microsoft.com/office/powerpoint/2010/main">
    <mc:Choice Requires="p14">
      <p:transition spd="slow" p14:dur="2000" advTm="24198"/>
    </mc:Choice>
    <mc:Fallback xmlns="">
      <p:transition spd="slow" advTm="2419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9947E-3A00-49AC-9F7A-0607ED03A902}"/>
              </a:ext>
            </a:extLst>
          </p:cNvPr>
          <p:cNvSpPr>
            <a:spLocks noGrp="1"/>
          </p:cNvSpPr>
          <p:nvPr>
            <p:ph type="title"/>
          </p:nvPr>
        </p:nvSpPr>
        <p:spPr/>
        <p:txBody>
          <a:bodyPr/>
          <a:lstStyle/>
          <a:p>
            <a:pPr algn="ctr"/>
            <a:r>
              <a:rPr lang="en-US" dirty="0">
                <a:latin typeface="Impact" panose="020B0806030902050204" pitchFamily="34" charset="0"/>
              </a:rPr>
              <a:t>C-L Table of Organization</a:t>
            </a:r>
            <a:br>
              <a:rPr lang="en-US" dirty="0">
                <a:latin typeface="Impact" panose="020B0806030902050204" pitchFamily="34" charset="0"/>
              </a:rPr>
            </a:br>
            <a:r>
              <a:rPr lang="en-US" dirty="0">
                <a:latin typeface="Impact" panose="020B0806030902050204" pitchFamily="34" charset="0"/>
              </a:rPr>
              <a:t>2015</a:t>
            </a:r>
          </a:p>
        </p:txBody>
      </p:sp>
      <p:graphicFrame>
        <p:nvGraphicFramePr>
          <p:cNvPr id="4" name="Content Placeholder 7">
            <a:extLst>
              <a:ext uri="{FF2B5EF4-FFF2-40B4-BE49-F238E27FC236}">
                <a16:creationId xmlns:a16="http://schemas.microsoft.com/office/drawing/2014/main" id="{A9CA3AB6-202E-478A-9359-A7A59094E533}"/>
              </a:ext>
            </a:extLst>
          </p:cNvPr>
          <p:cNvGraphicFramePr>
            <a:graphicFrameLocks noGrp="1"/>
          </p:cNvGraphicFramePr>
          <p:nvPr>
            <p:ph idx="1"/>
            <p:extLst>
              <p:ext uri="{D42A27DB-BD31-4B8C-83A1-F6EECF244321}">
                <p14:modId xmlns:p14="http://schemas.microsoft.com/office/powerpoint/2010/main" val="308149883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863791"/>
      </p:ext>
    </p:extLst>
  </p:cSld>
  <p:clrMapOvr>
    <a:masterClrMapping/>
  </p:clrMapOvr>
  <mc:AlternateContent xmlns:mc="http://schemas.openxmlformats.org/markup-compatibility/2006" xmlns:p14="http://schemas.microsoft.com/office/powerpoint/2010/main">
    <mc:Choice Requires="p14">
      <p:transition spd="slow" p14:dur="2000" advTm="16198"/>
    </mc:Choice>
    <mc:Fallback xmlns="">
      <p:transition spd="slow" advTm="1619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0C4A-7583-F043-93F8-B8F9711A49BE}"/>
              </a:ext>
            </a:extLst>
          </p:cNvPr>
          <p:cNvSpPr>
            <a:spLocks noGrp="1"/>
          </p:cNvSpPr>
          <p:nvPr>
            <p:ph type="title"/>
          </p:nvPr>
        </p:nvSpPr>
        <p:spPr/>
        <p:txBody>
          <a:bodyPr/>
          <a:lstStyle/>
          <a:p>
            <a:pPr algn="ctr"/>
            <a:r>
              <a:rPr lang="en-US" dirty="0">
                <a:latin typeface="Impact" panose="020B0806030902050204" pitchFamily="34" charset="0"/>
              </a:rPr>
              <a:t>C-L Psychology</a:t>
            </a:r>
          </a:p>
        </p:txBody>
      </p:sp>
      <p:graphicFrame>
        <p:nvGraphicFramePr>
          <p:cNvPr id="4" name="Content Placeholder 3">
            <a:extLst>
              <a:ext uri="{FF2B5EF4-FFF2-40B4-BE49-F238E27FC236}">
                <a16:creationId xmlns:a16="http://schemas.microsoft.com/office/drawing/2014/main" id="{46E9CC15-C419-482C-8F2A-D899E0EC1783}"/>
              </a:ext>
            </a:extLst>
          </p:cNvPr>
          <p:cNvGraphicFramePr>
            <a:graphicFrameLocks noGrp="1"/>
          </p:cNvGraphicFramePr>
          <p:nvPr>
            <p:ph idx="1"/>
            <p:extLst>
              <p:ext uri="{D42A27DB-BD31-4B8C-83A1-F6EECF244321}">
                <p14:modId xmlns:p14="http://schemas.microsoft.com/office/powerpoint/2010/main" val="171439256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0146544"/>
      </p:ext>
    </p:extLst>
  </p:cSld>
  <p:clrMapOvr>
    <a:masterClrMapping/>
  </p:clrMapOvr>
  <mc:AlternateContent xmlns:mc="http://schemas.openxmlformats.org/markup-compatibility/2006" xmlns:p14="http://schemas.microsoft.com/office/powerpoint/2010/main">
    <mc:Choice Requires="p14">
      <p:transition spd="slow" p14:dur="2000" advTm="44932"/>
    </mc:Choice>
    <mc:Fallback xmlns="">
      <p:transition spd="slow" advTm="4493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8E22-EED3-4BEF-820B-DA94E60AE1AB}"/>
              </a:ext>
            </a:extLst>
          </p:cNvPr>
          <p:cNvSpPr>
            <a:spLocks noGrp="1"/>
          </p:cNvSpPr>
          <p:nvPr>
            <p:ph type="title"/>
          </p:nvPr>
        </p:nvSpPr>
        <p:spPr/>
        <p:txBody>
          <a:bodyPr/>
          <a:lstStyle/>
          <a:p>
            <a:pPr algn="ctr"/>
            <a:r>
              <a:rPr lang="en-US" dirty="0">
                <a:latin typeface="Impact" panose="020B0806030902050204" pitchFamily="34" charset="0"/>
              </a:rPr>
              <a:t>C-L Table of Organization</a:t>
            </a:r>
            <a:br>
              <a:rPr lang="en-US" dirty="0">
                <a:latin typeface="Impact" panose="020B0806030902050204" pitchFamily="34" charset="0"/>
              </a:rPr>
            </a:br>
            <a:r>
              <a:rPr lang="en-US" dirty="0">
                <a:latin typeface="Impact" panose="020B0806030902050204" pitchFamily="34" charset="0"/>
              </a:rPr>
              <a:t>2019</a:t>
            </a:r>
          </a:p>
        </p:txBody>
      </p:sp>
      <p:graphicFrame>
        <p:nvGraphicFramePr>
          <p:cNvPr id="4" name="Content Placeholder 3">
            <a:extLst>
              <a:ext uri="{FF2B5EF4-FFF2-40B4-BE49-F238E27FC236}">
                <a16:creationId xmlns:a16="http://schemas.microsoft.com/office/drawing/2014/main" id="{8919DDE6-901F-43BB-A9EA-A7650A388436}"/>
              </a:ext>
            </a:extLst>
          </p:cNvPr>
          <p:cNvGraphicFramePr>
            <a:graphicFrameLocks noGrp="1"/>
          </p:cNvGraphicFramePr>
          <p:nvPr>
            <p:ph idx="1"/>
            <p:extLst>
              <p:ext uri="{D42A27DB-BD31-4B8C-83A1-F6EECF244321}">
                <p14:modId xmlns:p14="http://schemas.microsoft.com/office/powerpoint/2010/main" val="126914127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a:extLst>
              <a:ext uri="{FF2B5EF4-FFF2-40B4-BE49-F238E27FC236}">
                <a16:creationId xmlns:a16="http://schemas.microsoft.com/office/drawing/2014/main" id="{2F346589-37E7-4B93-BEAB-A3482AA1C965}"/>
              </a:ext>
            </a:extLst>
          </p:cNvPr>
          <p:cNvCxnSpPr/>
          <p:nvPr/>
        </p:nvCxnSpPr>
        <p:spPr>
          <a:xfrm flipV="1">
            <a:off x="922867" y="3166533"/>
            <a:ext cx="2074333" cy="990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9374896"/>
      </p:ext>
    </p:extLst>
  </p:cSld>
  <p:clrMapOvr>
    <a:masterClrMapping/>
  </p:clrMapOvr>
  <mc:AlternateContent xmlns:mc="http://schemas.openxmlformats.org/markup-compatibility/2006" xmlns:p14="http://schemas.microsoft.com/office/powerpoint/2010/main">
    <mc:Choice Requires="p14">
      <p:transition spd="slow" p14:dur="2000" advTm="9910"/>
    </mc:Choice>
    <mc:Fallback xmlns="">
      <p:transition spd="slow" advTm="991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35F10-8E5C-124D-9946-66FD3E1CBBB6}"/>
              </a:ext>
            </a:extLst>
          </p:cNvPr>
          <p:cNvSpPr>
            <a:spLocks noGrp="1"/>
          </p:cNvSpPr>
          <p:nvPr>
            <p:ph type="title"/>
          </p:nvPr>
        </p:nvSpPr>
        <p:spPr/>
        <p:txBody>
          <a:bodyPr/>
          <a:lstStyle/>
          <a:p>
            <a:pPr algn="ctr"/>
            <a:r>
              <a:rPr lang="en-US" dirty="0">
                <a:latin typeface="Impact" panose="020B0806030902050204" pitchFamily="34" charset="0"/>
              </a:rPr>
              <a:t>C-L Social Work</a:t>
            </a:r>
          </a:p>
        </p:txBody>
      </p:sp>
      <p:graphicFrame>
        <p:nvGraphicFramePr>
          <p:cNvPr id="5" name="Content Placeholder 4">
            <a:extLst>
              <a:ext uri="{FF2B5EF4-FFF2-40B4-BE49-F238E27FC236}">
                <a16:creationId xmlns:a16="http://schemas.microsoft.com/office/drawing/2014/main" id="{2417CB69-0BFC-49A0-9313-71F42F4AB917}"/>
              </a:ext>
            </a:extLst>
          </p:cNvPr>
          <p:cNvGraphicFramePr>
            <a:graphicFrameLocks noGrp="1"/>
          </p:cNvGraphicFramePr>
          <p:nvPr>
            <p:ph idx="1"/>
            <p:extLst>
              <p:ext uri="{D42A27DB-BD31-4B8C-83A1-F6EECF244321}">
                <p14:modId xmlns:p14="http://schemas.microsoft.com/office/powerpoint/2010/main" val="1597899871"/>
              </p:ext>
            </p:extLst>
          </p:nvPr>
        </p:nvGraphicFramePr>
        <p:xfrm>
          <a:off x="783771" y="1825625"/>
          <a:ext cx="1057002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4375533"/>
      </p:ext>
    </p:extLst>
  </p:cSld>
  <p:clrMapOvr>
    <a:masterClrMapping/>
  </p:clrMapOvr>
  <mc:AlternateContent xmlns:mc="http://schemas.openxmlformats.org/markup-compatibility/2006" xmlns:p14="http://schemas.microsoft.com/office/powerpoint/2010/main">
    <mc:Choice Requires="p14">
      <p:transition spd="slow" p14:dur="2000" advTm="76022"/>
    </mc:Choice>
    <mc:Fallback xmlns="">
      <p:transition spd="slow" advTm="7602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08E22-EED3-4BEF-820B-DA94E60AE1AB}"/>
              </a:ext>
            </a:extLst>
          </p:cNvPr>
          <p:cNvSpPr>
            <a:spLocks noGrp="1"/>
          </p:cNvSpPr>
          <p:nvPr>
            <p:ph type="title"/>
          </p:nvPr>
        </p:nvSpPr>
        <p:spPr/>
        <p:txBody>
          <a:bodyPr/>
          <a:lstStyle/>
          <a:p>
            <a:pPr algn="ctr"/>
            <a:r>
              <a:rPr lang="en-US" dirty="0">
                <a:latin typeface="Impact" panose="020B0806030902050204" pitchFamily="34" charset="0"/>
              </a:rPr>
              <a:t>C-L Table of Organization</a:t>
            </a:r>
            <a:br>
              <a:rPr lang="en-US" dirty="0">
                <a:latin typeface="Impact" panose="020B0806030902050204" pitchFamily="34" charset="0"/>
              </a:rPr>
            </a:br>
            <a:r>
              <a:rPr lang="en-US" dirty="0">
                <a:latin typeface="Impact" panose="020B0806030902050204" pitchFamily="34" charset="0"/>
              </a:rPr>
              <a:t>2019</a:t>
            </a:r>
            <a:endParaRPr lang="en-US" dirty="0"/>
          </a:p>
        </p:txBody>
      </p:sp>
      <p:graphicFrame>
        <p:nvGraphicFramePr>
          <p:cNvPr id="4" name="Content Placeholder 3">
            <a:extLst>
              <a:ext uri="{FF2B5EF4-FFF2-40B4-BE49-F238E27FC236}">
                <a16:creationId xmlns:a16="http://schemas.microsoft.com/office/drawing/2014/main" id="{8919DDE6-901F-43BB-A9EA-A7650A388436}"/>
              </a:ext>
            </a:extLst>
          </p:cNvPr>
          <p:cNvGraphicFramePr>
            <a:graphicFrameLocks noGrp="1"/>
          </p:cNvGraphicFramePr>
          <p:nvPr>
            <p:ph idx="1"/>
            <p:extLst>
              <p:ext uri="{D42A27DB-BD31-4B8C-83A1-F6EECF244321}">
                <p14:modId xmlns:p14="http://schemas.microsoft.com/office/powerpoint/2010/main" val="40806557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Straight Arrow Connector 10">
            <a:extLst>
              <a:ext uri="{FF2B5EF4-FFF2-40B4-BE49-F238E27FC236}">
                <a16:creationId xmlns:a16="http://schemas.microsoft.com/office/drawing/2014/main" id="{0E9C75EB-73C9-469C-8C40-33D7941C46C2}"/>
              </a:ext>
            </a:extLst>
          </p:cNvPr>
          <p:cNvCxnSpPr>
            <a:cxnSpLocks/>
          </p:cNvCxnSpPr>
          <p:nvPr/>
        </p:nvCxnSpPr>
        <p:spPr>
          <a:xfrm flipV="1">
            <a:off x="1097018" y="3512061"/>
            <a:ext cx="1513489" cy="6221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66B9E8CE-DB68-41CE-9C12-9C7B39ECB4DD}"/>
              </a:ext>
            </a:extLst>
          </p:cNvPr>
          <p:cNvCxnSpPr>
            <a:cxnSpLocks/>
          </p:cNvCxnSpPr>
          <p:nvPr/>
        </p:nvCxnSpPr>
        <p:spPr>
          <a:xfrm flipH="1" flipV="1">
            <a:off x="5896303" y="3484180"/>
            <a:ext cx="4642945" cy="6779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2195673"/>
      </p:ext>
    </p:extLst>
  </p:cSld>
  <p:clrMapOvr>
    <a:masterClrMapping/>
  </p:clrMapOvr>
  <mc:AlternateContent xmlns:mc="http://schemas.openxmlformats.org/markup-compatibility/2006" xmlns:p14="http://schemas.microsoft.com/office/powerpoint/2010/main">
    <mc:Choice Requires="p14">
      <p:transition spd="slow" p14:dur="2000" advTm="6933"/>
    </mc:Choice>
    <mc:Fallback xmlns="">
      <p:transition spd="slow" advTm="693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81B71-2CB0-414B-87D4-86ACB59620F2}"/>
              </a:ext>
            </a:extLst>
          </p:cNvPr>
          <p:cNvSpPr>
            <a:spLocks noGrp="1"/>
          </p:cNvSpPr>
          <p:nvPr>
            <p:ph type="title"/>
          </p:nvPr>
        </p:nvSpPr>
        <p:spPr/>
        <p:txBody>
          <a:bodyPr/>
          <a:lstStyle/>
          <a:p>
            <a:pPr algn="ctr"/>
            <a:r>
              <a:rPr lang="en-US">
                <a:latin typeface="Impact" panose="020B0806030902050204" pitchFamily="34" charset="0"/>
              </a:rPr>
              <a:t>Crisis Prevention Team</a:t>
            </a:r>
            <a:endParaRPr lang="en-US" dirty="0">
              <a:latin typeface="Impact" panose="020B0806030902050204" pitchFamily="34" charset="0"/>
            </a:endParaRPr>
          </a:p>
        </p:txBody>
      </p:sp>
      <p:graphicFrame>
        <p:nvGraphicFramePr>
          <p:cNvPr id="4" name="Content Placeholder 3">
            <a:extLst>
              <a:ext uri="{FF2B5EF4-FFF2-40B4-BE49-F238E27FC236}">
                <a16:creationId xmlns:a16="http://schemas.microsoft.com/office/drawing/2014/main" id="{E6A63F05-84B6-4096-B311-1502E9FF46D8}"/>
              </a:ext>
            </a:extLst>
          </p:cNvPr>
          <p:cNvGraphicFramePr>
            <a:graphicFrameLocks noGrp="1"/>
          </p:cNvGraphicFramePr>
          <p:nvPr>
            <p:ph idx="1"/>
            <p:extLst>
              <p:ext uri="{D42A27DB-BD31-4B8C-83A1-F6EECF244321}">
                <p14:modId xmlns:p14="http://schemas.microsoft.com/office/powerpoint/2010/main" val="206129079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9189922"/>
      </p:ext>
    </p:extLst>
  </p:cSld>
  <p:clrMapOvr>
    <a:masterClrMapping/>
  </p:clrMapOvr>
  <mc:AlternateContent xmlns:mc="http://schemas.openxmlformats.org/markup-compatibility/2006" xmlns:p14="http://schemas.microsoft.com/office/powerpoint/2010/main">
    <mc:Choice Requires="p14">
      <p:transition spd="slow" p14:dur="2000" advTm="68935"/>
    </mc:Choice>
    <mc:Fallback xmlns="">
      <p:transition spd="slow" advTm="68935"/>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8064-4550-4441-BDBA-8B1E91AF8811}"/>
              </a:ext>
            </a:extLst>
          </p:cNvPr>
          <p:cNvSpPr>
            <a:spLocks noGrp="1"/>
          </p:cNvSpPr>
          <p:nvPr>
            <p:ph type="title"/>
          </p:nvPr>
        </p:nvSpPr>
        <p:spPr/>
        <p:txBody>
          <a:bodyPr>
            <a:normAutofit/>
          </a:bodyPr>
          <a:lstStyle/>
          <a:p>
            <a:pPr algn="ctr"/>
            <a:r>
              <a:rPr lang="en-US" dirty="0">
                <a:latin typeface="Impact" panose="020B0806030902050204" pitchFamily="34" charset="0"/>
              </a:rPr>
              <a:t>C-L Table of Organization</a:t>
            </a:r>
            <a:br>
              <a:rPr lang="en-US" dirty="0">
                <a:latin typeface="Impact" panose="020B0806030902050204" pitchFamily="34" charset="0"/>
              </a:rPr>
            </a:br>
            <a:r>
              <a:rPr lang="en-US" dirty="0">
                <a:latin typeface="Impact" panose="020B0806030902050204" pitchFamily="34" charset="0"/>
              </a:rPr>
              <a:t>2021</a:t>
            </a:r>
          </a:p>
        </p:txBody>
      </p:sp>
      <p:graphicFrame>
        <p:nvGraphicFramePr>
          <p:cNvPr id="4" name="Content Placeholder 3">
            <a:extLst>
              <a:ext uri="{FF2B5EF4-FFF2-40B4-BE49-F238E27FC236}">
                <a16:creationId xmlns:a16="http://schemas.microsoft.com/office/drawing/2014/main" id="{BC6E5390-DB66-F04E-873A-E2F0C25BBFED}"/>
              </a:ext>
            </a:extLst>
          </p:cNvPr>
          <p:cNvGraphicFramePr>
            <a:graphicFrameLocks noGrp="1"/>
          </p:cNvGraphicFramePr>
          <p:nvPr>
            <p:ph idx="1"/>
            <p:extLst>
              <p:ext uri="{D42A27DB-BD31-4B8C-83A1-F6EECF244321}">
                <p14:modId xmlns:p14="http://schemas.microsoft.com/office/powerpoint/2010/main" val="36481050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43703BFF-E0D7-594B-B29F-FB36D2D6F2C7}"/>
                  </a:ext>
                </a:extLst>
              </p14:cNvPr>
              <p14:cNvContentPartPr/>
              <p14:nvPr/>
            </p14:nvContentPartPr>
            <p14:xfrm>
              <a:off x="1582270" y="4467348"/>
              <a:ext cx="360" cy="360"/>
            </p14:xfrm>
          </p:contentPart>
        </mc:Choice>
        <mc:Fallback xmlns="">
          <p:pic>
            <p:nvPicPr>
              <p:cNvPr id="6" name="Ink 5">
                <a:extLst>
                  <a:ext uri="{FF2B5EF4-FFF2-40B4-BE49-F238E27FC236}">
                    <a16:creationId xmlns:a16="http://schemas.microsoft.com/office/drawing/2014/main" id="{43703BFF-E0D7-594B-B29F-FB36D2D6F2C7}"/>
                  </a:ext>
                </a:extLst>
              </p:cNvPr>
              <p:cNvPicPr/>
              <p:nvPr/>
            </p:nvPicPr>
            <p:blipFill>
              <a:blip r:embed="rId10"/>
              <a:stretch>
                <a:fillRect/>
              </a:stretch>
            </p:blipFill>
            <p:spPr>
              <a:xfrm>
                <a:off x="1573270" y="4458348"/>
                <a:ext cx="18000" cy="18000"/>
              </a:xfrm>
              <a:prstGeom prst="rect">
                <a:avLst/>
              </a:prstGeom>
            </p:spPr>
          </p:pic>
        </mc:Fallback>
      </mc:AlternateContent>
      <p:cxnSp>
        <p:nvCxnSpPr>
          <p:cNvPr id="8" name="Straight Arrow Connector 7">
            <a:extLst>
              <a:ext uri="{FF2B5EF4-FFF2-40B4-BE49-F238E27FC236}">
                <a16:creationId xmlns:a16="http://schemas.microsoft.com/office/drawing/2014/main" id="{65F9DCE5-638F-944F-89B9-73535EDF0950}"/>
              </a:ext>
            </a:extLst>
          </p:cNvPr>
          <p:cNvCxnSpPr>
            <a:cxnSpLocks/>
          </p:cNvCxnSpPr>
          <p:nvPr/>
        </p:nvCxnSpPr>
        <p:spPr>
          <a:xfrm flipV="1">
            <a:off x="1075267" y="3604803"/>
            <a:ext cx="1109133" cy="55050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2A84CBB-3967-4B7E-A4BC-EFDC33FB15FD}"/>
              </a:ext>
            </a:extLst>
          </p:cNvPr>
          <p:cNvCxnSpPr>
            <a:cxnSpLocks/>
          </p:cNvCxnSpPr>
          <p:nvPr/>
        </p:nvCxnSpPr>
        <p:spPr>
          <a:xfrm flipH="1" flipV="1">
            <a:off x="4702629" y="3498980"/>
            <a:ext cx="2780523" cy="177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5863967F-D743-449C-8D58-616CB5120BB4}"/>
              </a:ext>
            </a:extLst>
          </p:cNvPr>
          <p:cNvCxnSpPr>
            <a:cxnSpLocks/>
          </p:cNvCxnSpPr>
          <p:nvPr/>
        </p:nvCxnSpPr>
        <p:spPr>
          <a:xfrm flipV="1">
            <a:off x="9893300" y="3879008"/>
            <a:ext cx="601134" cy="2445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4979902"/>
      </p:ext>
    </p:extLst>
  </p:cSld>
  <p:clrMapOvr>
    <a:masterClrMapping/>
  </p:clrMapOvr>
  <mc:AlternateContent xmlns:mc="http://schemas.openxmlformats.org/markup-compatibility/2006" xmlns:p14="http://schemas.microsoft.com/office/powerpoint/2010/main">
    <mc:Choice Requires="p14">
      <p:transition spd="slow" p14:dur="2000" advTm="10480"/>
    </mc:Choice>
    <mc:Fallback xmlns="">
      <p:transition spd="slow" advTm="1048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2F0BD-C03A-3744-BC01-EF61F4AD0267}"/>
              </a:ext>
            </a:extLst>
          </p:cNvPr>
          <p:cNvSpPr>
            <a:spLocks noGrp="1"/>
          </p:cNvSpPr>
          <p:nvPr>
            <p:ph type="title"/>
          </p:nvPr>
        </p:nvSpPr>
        <p:spPr/>
        <p:txBody>
          <a:bodyPr/>
          <a:lstStyle/>
          <a:p>
            <a:pPr algn="ctr"/>
            <a:r>
              <a:rPr lang="en-US" dirty="0">
                <a:latin typeface="Impact" panose="020B0806030902050204" pitchFamily="34" charset="0"/>
              </a:rPr>
              <a:t>2021</a:t>
            </a:r>
            <a:br>
              <a:rPr lang="en-US" dirty="0"/>
            </a:br>
            <a:r>
              <a:rPr lang="en-US" dirty="0">
                <a:latin typeface="Impact" panose="020B0806030902050204" pitchFamily="34" charset="0"/>
              </a:rPr>
              <a:t>Peer Recovery Specialist Pilot</a:t>
            </a:r>
          </a:p>
        </p:txBody>
      </p:sp>
      <p:graphicFrame>
        <p:nvGraphicFramePr>
          <p:cNvPr id="4" name="Content Placeholder 3">
            <a:extLst>
              <a:ext uri="{FF2B5EF4-FFF2-40B4-BE49-F238E27FC236}">
                <a16:creationId xmlns:a16="http://schemas.microsoft.com/office/drawing/2014/main" id="{CAA6AC79-A0C5-43FC-B6F4-1FEA31C28DBC}"/>
              </a:ext>
            </a:extLst>
          </p:cNvPr>
          <p:cNvGraphicFramePr>
            <a:graphicFrameLocks noGrp="1"/>
          </p:cNvGraphicFramePr>
          <p:nvPr>
            <p:ph idx="1"/>
            <p:extLst>
              <p:ext uri="{D42A27DB-BD31-4B8C-83A1-F6EECF244321}">
                <p14:modId xmlns:p14="http://schemas.microsoft.com/office/powerpoint/2010/main" val="7157212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3335843"/>
      </p:ext>
    </p:extLst>
  </p:cSld>
  <p:clrMapOvr>
    <a:masterClrMapping/>
  </p:clrMapOvr>
  <mc:AlternateContent xmlns:mc="http://schemas.openxmlformats.org/markup-compatibility/2006" xmlns:p14="http://schemas.microsoft.com/office/powerpoint/2010/main">
    <mc:Choice Requires="p14">
      <p:transition spd="slow" p14:dur="2000" advTm="47410"/>
    </mc:Choice>
    <mc:Fallback xmlns="">
      <p:transition spd="slow" advTm="4741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98064-4550-4441-BDBA-8B1E91AF8811}"/>
              </a:ext>
            </a:extLst>
          </p:cNvPr>
          <p:cNvSpPr>
            <a:spLocks noGrp="1"/>
          </p:cNvSpPr>
          <p:nvPr>
            <p:ph type="title"/>
          </p:nvPr>
        </p:nvSpPr>
        <p:spPr/>
        <p:txBody>
          <a:bodyPr>
            <a:normAutofit/>
          </a:bodyPr>
          <a:lstStyle/>
          <a:p>
            <a:pPr algn="ctr"/>
            <a:r>
              <a:rPr lang="en-US" dirty="0">
                <a:latin typeface="Impact" panose="020B0806030902050204" pitchFamily="34" charset="0"/>
              </a:rPr>
              <a:t>C-L Table of Organization</a:t>
            </a:r>
            <a:br>
              <a:rPr lang="en-US" dirty="0">
                <a:latin typeface="Impact" panose="020B0806030902050204" pitchFamily="34" charset="0"/>
              </a:rPr>
            </a:br>
            <a:r>
              <a:rPr lang="en-US" dirty="0">
                <a:latin typeface="Impact" panose="020B0806030902050204" pitchFamily="34" charset="0"/>
              </a:rPr>
              <a:t>2022?</a:t>
            </a:r>
          </a:p>
        </p:txBody>
      </p:sp>
      <p:graphicFrame>
        <p:nvGraphicFramePr>
          <p:cNvPr id="4" name="Content Placeholder 3">
            <a:extLst>
              <a:ext uri="{FF2B5EF4-FFF2-40B4-BE49-F238E27FC236}">
                <a16:creationId xmlns:a16="http://schemas.microsoft.com/office/drawing/2014/main" id="{BC6E5390-DB66-F04E-873A-E2F0C25BBFED}"/>
              </a:ext>
            </a:extLst>
          </p:cNvPr>
          <p:cNvGraphicFramePr>
            <a:graphicFrameLocks noGrp="1"/>
          </p:cNvGraphicFramePr>
          <p:nvPr>
            <p:ph idx="1"/>
            <p:extLst>
              <p:ext uri="{D42A27DB-BD31-4B8C-83A1-F6EECF244321}">
                <p14:modId xmlns:p14="http://schemas.microsoft.com/office/powerpoint/2010/main" val="215281998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14="http://schemas.microsoft.com/office/powerpoint/2010/main">
        <mc:Choice Requires="p14">
          <p:contentPart p14:bwMode="auto" r:id="rId7">
            <p14:nvContentPartPr>
              <p14:cNvPr id="6" name="Ink 5">
                <a:extLst>
                  <a:ext uri="{FF2B5EF4-FFF2-40B4-BE49-F238E27FC236}">
                    <a16:creationId xmlns:a16="http://schemas.microsoft.com/office/drawing/2014/main" id="{43703BFF-E0D7-594B-B29F-FB36D2D6F2C7}"/>
                  </a:ext>
                </a:extLst>
              </p14:cNvPr>
              <p14:cNvContentPartPr/>
              <p14:nvPr/>
            </p14:nvContentPartPr>
            <p14:xfrm>
              <a:off x="1582270" y="4467348"/>
              <a:ext cx="360" cy="360"/>
            </p14:xfrm>
          </p:contentPart>
        </mc:Choice>
        <mc:Fallback xmlns="">
          <p:pic>
            <p:nvPicPr>
              <p:cNvPr id="6" name="Ink 5">
                <a:extLst>
                  <a:ext uri="{FF2B5EF4-FFF2-40B4-BE49-F238E27FC236}">
                    <a16:creationId xmlns:a16="http://schemas.microsoft.com/office/drawing/2014/main" id="{43703BFF-E0D7-594B-B29F-FB36D2D6F2C7}"/>
                  </a:ext>
                </a:extLst>
              </p:cNvPr>
              <p:cNvPicPr/>
              <p:nvPr/>
            </p:nvPicPr>
            <p:blipFill>
              <a:blip r:embed="rId10"/>
              <a:stretch>
                <a:fillRect/>
              </a:stretch>
            </p:blipFill>
            <p:spPr>
              <a:xfrm>
                <a:off x="1573270" y="4458348"/>
                <a:ext cx="18000" cy="18000"/>
              </a:xfrm>
              <a:prstGeom prst="rect">
                <a:avLst/>
              </a:prstGeom>
            </p:spPr>
          </p:pic>
        </mc:Fallback>
      </mc:AlternateContent>
      <p:cxnSp>
        <p:nvCxnSpPr>
          <p:cNvPr id="8" name="Straight Arrow Connector 7">
            <a:extLst>
              <a:ext uri="{FF2B5EF4-FFF2-40B4-BE49-F238E27FC236}">
                <a16:creationId xmlns:a16="http://schemas.microsoft.com/office/drawing/2014/main" id="{65F9DCE5-638F-944F-89B9-73535EDF0950}"/>
              </a:ext>
            </a:extLst>
          </p:cNvPr>
          <p:cNvCxnSpPr>
            <a:cxnSpLocks/>
          </p:cNvCxnSpPr>
          <p:nvPr/>
        </p:nvCxnSpPr>
        <p:spPr>
          <a:xfrm flipV="1">
            <a:off x="1021278" y="2777067"/>
            <a:ext cx="678213" cy="5123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E60D65EF-C707-3542-A7AC-9AAFFEFA53C4}"/>
              </a:ext>
            </a:extLst>
          </p:cNvPr>
          <p:cNvCxnSpPr>
            <a:cxnSpLocks/>
          </p:cNvCxnSpPr>
          <p:nvPr/>
        </p:nvCxnSpPr>
        <p:spPr>
          <a:xfrm flipV="1">
            <a:off x="9855200" y="3048000"/>
            <a:ext cx="637309" cy="600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 name="Straight Arrow Connector 4">
            <a:extLst>
              <a:ext uri="{FF2B5EF4-FFF2-40B4-BE49-F238E27FC236}">
                <a16:creationId xmlns:a16="http://schemas.microsoft.com/office/drawing/2014/main" id="{DD4A14BE-CAE5-4ADD-AF83-0E7126257CC3}"/>
              </a:ext>
            </a:extLst>
          </p:cNvPr>
          <p:cNvCxnSpPr>
            <a:cxnSpLocks/>
          </p:cNvCxnSpPr>
          <p:nvPr/>
        </p:nvCxnSpPr>
        <p:spPr>
          <a:xfrm flipH="1" flipV="1">
            <a:off x="4461164" y="2632365"/>
            <a:ext cx="3014903" cy="584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5226009"/>
      </p:ext>
    </p:extLst>
  </p:cSld>
  <p:clrMapOvr>
    <a:masterClrMapping/>
  </p:clrMapOvr>
  <mc:AlternateContent xmlns:mc="http://schemas.openxmlformats.org/markup-compatibility/2006" xmlns:p14="http://schemas.microsoft.com/office/powerpoint/2010/main">
    <mc:Choice Requires="p14">
      <p:transition spd="slow" p14:dur="2000" advTm="23870"/>
    </mc:Choice>
    <mc:Fallback xmlns="">
      <p:transition spd="slow" advTm="2387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59F57-2650-4C68-ACF2-22F07E7026AA}"/>
              </a:ext>
            </a:extLst>
          </p:cNvPr>
          <p:cNvSpPr>
            <a:spLocks noGrp="1"/>
          </p:cNvSpPr>
          <p:nvPr>
            <p:ph type="title"/>
          </p:nvPr>
        </p:nvSpPr>
        <p:spPr/>
        <p:txBody>
          <a:bodyPr/>
          <a:lstStyle/>
          <a:p>
            <a:pPr algn="ctr"/>
            <a:r>
              <a:rPr lang="en-US" dirty="0">
                <a:latin typeface="Impact" panose="020B0806030902050204" pitchFamily="34" charset="0"/>
              </a:rPr>
              <a:t>Lessons Learned</a:t>
            </a:r>
          </a:p>
        </p:txBody>
      </p:sp>
      <p:sp>
        <p:nvSpPr>
          <p:cNvPr id="3" name="Content Placeholder 2">
            <a:extLst>
              <a:ext uri="{FF2B5EF4-FFF2-40B4-BE49-F238E27FC236}">
                <a16:creationId xmlns:a16="http://schemas.microsoft.com/office/drawing/2014/main" id="{E6C55E06-3A67-45CA-B88C-D76B362A878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051096804"/>
      </p:ext>
    </p:extLst>
  </p:cSld>
  <p:clrMapOvr>
    <a:masterClrMapping/>
  </p:clrMapOvr>
  <mc:AlternateContent xmlns:mc="http://schemas.openxmlformats.org/markup-compatibility/2006" xmlns:p14="http://schemas.microsoft.com/office/powerpoint/2010/main">
    <mc:Choice Requires="p14">
      <p:transition spd="slow" p14:dur="2000" advTm="2220"/>
    </mc:Choice>
    <mc:Fallback xmlns="">
      <p:transition spd="slow" advTm="222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914400"/>
            <a:ext cx="8229600" cy="1143000"/>
          </a:xfrm>
        </p:spPr>
        <p:txBody>
          <a:bodyPr>
            <a:normAutofit fontScale="90000"/>
          </a:bodyPr>
          <a:lstStyle/>
          <a:p>
            <a:pPr algn="ctr"/>
            <a:r>
              <a:rPr lang="en-US" dirty="0">
                <a:latin typeface="Impact" panose="020B0806030902050204" pitchFamily="34" charset="0"/>
              </a:rPr>
              <a:t>ACLP 2021</a:t>
            </a:r>
            <a:br>
              <a:rPr lang="en-US" dirty="0">
                <a:latin typeface="Impact" panose="020B0806030902050204" pitchFamily="34" charset="0"/>
              </a:rPr>
            </a:br>
            <a:r>
              <a:rPr lang="en-US" sz="3600" dirty="0">
                <a:latin typeface="Impact" panose="020B0806030902050204" pitchFamily="34" charset="0"/>
              </a:rPr>
              <a:t>Disclosure: Brian Bronson, MD</a:t>
            </a:r>
            <a:endParaRPr lang="en-US" dirty="0">
              <a:latin typeface="Impact" panose="020B0806030902050204" pitchFamily="34" charset="0"/>
            </a:endParaRPr>
          </a:p>
        </p:txBody>
      </p:sp>
      <p:sp>
        <p:nvSpPr>
          <p:cNvPr id="3" name="Content Placeholder 2"/>
          <p:cNvSpPr>
            <a:spLocks noGrp="1"/>
          </p:cNvSpPr>
          <p:nvPr>
            <p:ph idx="1"/>
          </p:nvPr>
        </p:nvSpPr>
        <p:spPr>
          <a:xfrm>
            <a:off x="1981200" y="2362201"/>
            <a:ext cx="8229600" cy="3763963"/>
          </a:xfrm>
        </p:spPr>
        <p:txBody>
          <a:bodyPr/>
          <a:lstStyle/>
          <a:p>
            <a:pPr marL="0" indent="0" algn="ctr">
              <a:buNone/>
            </a:pPr>
            <a:r>
              <a:rPr lang="en-US" sz="2300" dirty="0">
                <a:latin typeface="Garamond" panose="02020404030301010803" pitchFamily="18" charset="0"/>
              </a:rPr>
              <a:t>With respect to the following presentation, there has been no relevant (direct or indirect) financial relationship between the party listed above (and/or spouse/partner) and any for-profit company in the past 24 months which could be considered a conflict of interest.</a:t>
            </a:r>
          </a:p>
        </p:txBody>
      </p:sp>
    </p:spTree>
    <p:extLst>
      <p:ext uri="{BB962C8B-B14F-4D97-AF65-F5344CB8AC3E}">
        <p14:creationId xmlns:p14="http://schemas.microsoft.com/office/powerpoint/2010/main" val="1835655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58951-C37E-F546-B733-10DB6460E062}"/>
              </a:ext>
            </a:extLst>
          </p:cNvPr>
          <p:cNvSpPr>
            <a:spLocks noGrp="1"/>
          </p:cNvSpPr>
          <p:nvPr>
            <p:ph type="title"/>
          </p:nvPr>
        </p:nvSpPr>
        <p:spPr/>
        <p:txBody>
          <a:bodyPr/>
          <a:lstStyle/>
          <a:p>
            <a:r>
              <a:rPr lang="en-US" dirty="0">
                <a:latin typeface="Impact" panose="020B0806030902050204" pitchFamily="34" charset="0"/>
              </a:rPr>
              <a:t>Who are your potential allies in growth?</a:t>
            </a:r>
            <a:br>
              <a:rPr lang="en-US" dirty="0">
                <a:latin typeface="Impact" panose="020B0806030902050204" pitchFamily="34" charset="0"/>
              </a:rPr>
            </a:br>
            <a:endParaRPr lang="en-US" dirty="0">
              <a:latin typeface="Impact" panose="020B0806030902050204" pitchFamily="34" charset="0"/>
            </a:endParaRPr>
          </a:p>
        </p:txBody>
      </p:sp>
      <p:graphicFrame>
        <p:nvGraphicFramePr>
          <p:cNvPr id="4" name="Content Placeholder 3">
            <a:extLst>
              <a:ext uri="{FF2B5EF4-FFF2-40B4-BE49-F238E27FC236}">
                <a16:creationId xmlns:a16="http://schemas.microsoft.com/office/drawing/2014/main" id="{037B25BF-A1FF-AA4D-9B7D-451CB4B66434}"/>
              </a:ext>
            </a:extLst>
          </p:cNvPr>
          <p:cNvGraphicFramePr>
            <a:graphicFrameLocks noGrp="1"/>
          </p:cNvGraphicFramePr>
          <p:nvPr>
            <p:ph idx="1"/>
            <p:extLst>
              <p:ext uri="{D42A27DB-BD31-4B8C-83A1-F6EECF244321}">
                <p14:modId xmlns:p14="http://schemas.microsoft.com/office/powerpoint/2010/main" val="182555241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54242050"/>
      </p:ext>
    </p:extLst>
  </p:cSld>
  <p:clrMapOvr>
    <a:masterClrMapping/>
  </p:clrMapOvr>
  <mc:AlternateContent xmlns:mc="http://schemas.openxmlformats.org/markup-compatibility/2006" xmlns:p14="http://schemas.microsoft.com/office/powerpoint/2010/main">
    <mc:Choice Requires="p14">
      <p:transition spd="slow" p14:dur="2000" advTm="38833"/>
    </mc:Choice>
    <mc:Fallback xmlns="">
      <p:transition spd="slow" advTm="38833"/>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7FC65-FF4F-9D40-97B9-56585A1118E4}"/>
              </a:ext>
            </a:extLst>
          </p:cNvPr>
          <p:cNvSpPr>
            <a:spLocks noGrp="1"/>
          </p:cNvSpPr>
          <p:nvPr>
            <p:ph type="title"/>
          </p:nvPr>
        </p:nvSpPr>
        <p:spPr/>
        <p:txBody>
          <a:bodyPr>
            <a:normAutofit/>
          </a:bodyPr>
          <a:lstStyle/>
          <a:p>
            <a:r>
              <a:rPr lang="en-US" dirty="0">
                <a:latin typeface="Impact" panose="020B0806030902050204" pitchFamily="34" charset="0"/>
              </a:rPr>
              <a:t>How are new lines approved at your institution?</a:t>
            </a:r>
          </a:p>
        </p:txBody>
      </p:sp>
      <p:graphicFrame>
        <p:nvGraphicFramePr>
          <p:cNvPr id="4" name="Content Placeholder 3">
            <a:extLst>
              <a:ext uri="{FF2B5EF4-FFF2-40B4-BE49-F238E27FC236}">
                <a16:creationId xmlns:a16="http://schemas.microsoft.com/office/drawing/2014/main" id="{706DB85C-50AF-4652-A370-5B518C759B45}"/>
              </a:ext>
            </a:extLst>
          </p:cNvPr>
          <p:cNvGraphicFramePr>
            <a:graphicFrameLocks noGrp="1"/>
          </p:cNvGraphicFramePr>
          <p:nvPr>
            <p:ph idx="1"/>
            <p:extLst>
              <p:ext uri="{D42A27DB-BD31-4B8C-83A1-F6EECF244321}">
                <p14:modId xmlns:p14="http://schemas.microsoft.com/office/powerpoint/2010/main" val="307295017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482408"/>
      </p:ext>
    </p:extLst>
  </p:cSld>
  <p:clrMapOvr>
    <a:masterClrMapping/>
  </p:clrMapOvr>
  <mc:AlternateContent xmlns:mc="http://schemas.openxmlformats.org/markup-compatibility/2006" xmlns:p14="http://schemas.microsoft.com/office/powerpoint/2010/main">
    <mc:Choice Requires="p14">
      <p:transition spd="slow" p14:dur="2000" advTm="28263"/>
    </mc:Choice>
    <mc:Fallback xmlns="">
      <p:transition spd="slow" advTm="28263"/>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410C7-26B3-5740-8AC9-1757457E049E}"/>
              </a:ext>
            </a:extLst>
          </p:cNvPr>
          <p:cNvSpPr>
            <a:spLocks noGrp="1"/>
          </p:cNvSpPr>
          <p:nvPr>
            <p:ph type="title"/>
          </p:nvPr>
        </p:nvSpPr>
        <p:spPr/>
        <p:txBody>
          <a:bodyPr/>
          <a:lstStyle/>
          <a:p>
            <a:pPr algn="ctr"/>
            <a:r>
              <a:rPr lang="en-US" dirty="0">
                <a:latin typeface="Impact" panose="020B0806030902050204" pitchFamily="34" charset="0"/>
              </a:rPr>
              <a:t>Align Objectives &amp; Timing</a:t>
            </a:r>
          </a:p>
        </p:txBody>
      </p:sp>
      <p:graphicFrame>
        <p:nvGraphicFramePr>
          <p:cNvPr id="4" name="Content Placeholder 3">
            <a:extLst>
              <a:ext uri="{FF2B5EF4-FFF2-40B4-BE49-F238E27FC236}">
                <a16:creationId xmlns:a16="http://schemas.microsoft.com/office/drawing/2014/main" id="{A445CAE7-2786-40BC-9B9F-68EEC745FDD0}"/>
              </a:ext>
            </a:extLst>
          </p:cNvPr>
          <p:cNvGraphicFramePr>
            <a:graphicFrameLocks noGrp="1"/>
          </p:cNvGraphicFramePr>
          <p:nvPr>
            <p:ph idx="1"/>
            <p:extLst>
              <p:ext uri="{D42A27DB-BD31-4B8C-83A1-F6EECF244321}">
                <p14:modId xmlns:p14="http://schemas.microsoft.com/office/powerpoint/2010/main" val="40877902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7691291"/>
      </p:ext>
    </p:extLst>
  </p:cSld>
  <p:clrMapOvr>
    <a:masterClrMapping/>
  </p:clrMapOvr>
  <mc:AlternateContent xmlns:mc="http://schemas.openxmlformats.org/markup-compatibility/2006" xmlns:p14="http://schemas.microsoft.com/office/powerpoint/2010/main">
    <mc:Choice Requires="p14">
      <p:transition spd="slow" p14:dur="2000" advTm="55360"/>
    </mc:Choice>
    <mc:Fallback xmlns="">
      <p:transition spd="slow" advTm="5536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937FDC-6EFA-41F6-96E7-AD091F36FB57}"/>
              </a:ext>
            </a:extLst>
          </p:cNvPr>
          <p:cNvSpPr>
            <a:spLocks noGrp="1"/>
          </p:cNvSpPr>
          <p:nvPr>
            <p:ph type="title"/>
          </p:nvPr>
        </p:nvSpPr>
        <p:spPr/>
        <p:txBody>
          <a:bodyPr>
            <a:normAutofit fontScale="90000"/>
          </a:bodyPr>
          <a:lstStyle/>
          <a:p>
            <a:pPr algn="ctr"/>
            <a:br>
              <a:rPr lang="en-US" sz="4400" dirty="0">
                <a:latin typeface="Impact" panose="020B0806030902050204" pitchFamily="34" charset="0"/>
              </a:rPr>
            </a:br>
            <a:r>
              <a:rPr lang="en-US" sz="4400" dirty="0">
                <a:latin typeface="Impact" panose="020B0806030902050204" pitchFamily="34" charset="0"/>
              </a:rPr>
              <a:t>Stony Brook Medicine</a:t>
            </a:r>
            <a:br>
              <a:rPr lang="en-US" sz="4400" dirty="0">
                <a:latin typeface="Impact" panose="020B0806030902050204" pitchFamily="34" charset="0"/>
              </a:rPr>
            </a:br>
            <a:r>
              <a:rPr lang="en-US" sz="4400" dirty="0">
                <a:latin typeface="Impact" panose="020B0806030902050204" pitchFamily="34" charset="0"/>
              </a:rPr>
              <a:t>Recruited as C-L Director, 2013</a:t>
            </a:r>
            <a:endParaRPr lang="en-US" dirty="0">
              <a:latin typeface="Impact" panose="020B0806030902050204" pitchFamily="34" charset="0"/>
            </a:endParaRPr>
          </a:p>
        </p:txBody>
      </p:sp>
      <p:sp>
        <p:nvSpPr>
          <p:cNvPr id="3" name="Text Placeholder 2">
            <a:extLst>
              <a:ext uri="{FF2B5EF4-FFF2-40B4-BE49-F238E27FC236}">
                <a16:creationId xmlns:a16="http://schemas.microsoft.com/office/drawing/2014/main" id="{C6335A2E-F271-4F33-88EB-0E9A18C9DC4C}"/>
              </a:ext>
            </a:extLst>
          </p:cNvPr>
          <p:cNvSpPr>
            <a:spLocks noGrp="1"/>
          </p:cNvSpPr>
          <p:nvPr>
            <p:ph type="body" idx="1"/>
          </p:nvPr>
        </p:nvSpPr>
        <p:spPr/>
        <p:txBody>
          <a:bodyPr/>
          <a:lstStyle/>
          <a:p>
            <a:pPr algn="ctr"/>
            <a:r>
              <a:rPr lang="en-US" dirty="0">
                <a:latin typeface="Garamond" panose="02020404030301010803" pitchFamily="18" charset="0"/>
              </a:rPr>
              <a:t>600 Bed University Hospital </a:t>
            </a:r>
          </a:p>
        </p:txBody>
      </p:sp>
      <p:pic>
        <p:nvPicPr>
          <p:cNvPr id="8" name="Picture 2" descr="Stony Brook University Office Photos | Glassdoor">
            <a:extLst>
              <a:ext uri="{FF2B5EF4-FFF2-40B4-BE49-F238E27FC236}">
                <a16:creationId xmlns:a16="http://schemas.microsoft.com/office/drawing/2014/main" id="{388486D8-1806-4A4F-B6EA-A0C81B99B52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839788" y="2900099"/>
            <a:ext cx="5157787" cy="2894539"/>
          </a:xfrm>
          <a:prstGeom prst="rect">
            <a:avLst/>
          </a:prstGeom>
          <a:noFill/>
          <a:extLst>
            <a:ext uri="{909E8E84-426E-40DD-AFC4-6F175D3DCCD1}">
              <a14:hiddenFill xmlns:a14="http://schemas.microsoft.com/office/drawing/2010/main">
                <a:solidFill>
                  <a:srgbClr val="FFFFFF"/>
                </a:solidFill>
              </a14:hiddenFill>
            </a:ext>
          </a:extLst>
        </p:spPr>
      </p:pic>
      <p:sp>
        <p:nvSpPr>
          <p:cNvPr id="5" name="Text Placeholder 4">
            <a:extLst>
              <a:ext uri="{FF2B5EF4-FFF2-40B4-BE49-F238E27FC236}">
                <a16:creationId xmlns:a16="http://schemas.microsoft.com/office/drawing/2014/main" id="{9DDBD935-7479-4B13-A48D-C4735DABDFAD}"/>
              </a:ext>
            </a:extLst>
          </p:cNvPr>
          <p:cNvSpPr>
            <a:spLocks noGrp="1"/>
          </p:cNvSpPr>
          <p:nvPr>
            <p:ph type="body" sz="quarter" idx="3"/>
          </p:nvPr>
        </p:nvSpPr>
        <p:spPr/>
        <p:txBody>
          <a:bodyPr/>
          <a:lstStyle/>
          <a:p>
            <a:pPr algn="ctr"/>
            <a:r>
              <a:rPr lang="en-US" dirty="0">
                <a:latin typeface="Garamond" panose="02020404030301010803" pitchFamily="18" charset="0"/>
              </a:rPr>
              <a:t>Suffolk County, 1.5 M </a:t>
            </a:r>
          </a:p>
        </p:txBody>
      </p:sp>
      <p:pic>
        <p:nvPicPr>
          <p:cNvPr id="7" name="Picture 2" descr="Accurate Map of Long Island by County? (New York, Nassau: buy, cost) - (NY)  - City-Data Forum">
            <a:extLst>
              <a:ext uri="{FF2B5EF4-FFF2-40B4-BE49-F238E27FC236}">
                <a16:creationId xmlns:a16="http://schemas.microsoft.com/office/drawing/2014/main" id="{115AF226-3550-4410-9A06-17919934C0F1}"/>
              </a:ext>
            </a:extLst>
          </p:cNvPr>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tretch>
            <a:fillRect/>
          </a:stretch>
        </p:blipFill>
        <p:spPr bwMode="auto">
          <a:xfrm>
            <a:off x="6172200" y="3048333"/>
            <a:ext cx="5183188" cy="2598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8052168"/>
      </p:ext>
    </p:extLst>
  </p:cSld>
  <p:clrMapOvr>
    <a:masterClrMapping/>
  </p:clrMapOvr>
  <mc:AlternateContent xmlns:mc="http://schemas.openxmlformats.org/markup-compatibility/2006" xmlns:p14="http://schemas.microsoft.com/office/powerpoint/2010/main">
    <mc:Choice Requires="p14">
      <p:transition spd="slow" p14:dur="2000" advTm="31148"/>
    </mc:Choice>
    <mc:Fallback xmlns="">
      <p:transition spd="slow" advTm="31148"/>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18C8E-A527-4535-9AC0-4A2B4D75A4C1}"/>
              </a:ext>
            </a:extLst>
          </p:cNvPr>
          <p:cNvSpPr>
            <a:spLocks noGrp="1"/>
          </p:cNvSpPr>
          <p:nvPr>
            <p:ph type="title"/>
          </p:nvPr>
        </p:nvSpPr>
        <p:spPr>
          <a:xfrm>
            <a:off x="739775" y="365125"/>
            <a:ext cx="10515600" cy="1325563"/>
          </a:xfrm>
        </p:spPr>
        <p:txBody>
          <a:bodyPr>
            <a:normAutofit fontScale="90000"/>
          </a:bodyPr>
          <a:lstStyle/>
          <a:p>
            <a:pPr algn="ctr"/>
            <a:br>
              <a:rPr lang="en-US" sz="3600" dirty="0">
                <a:latin typeface="Impact" panose="020B0806030902050204" pitchFamily="34" charset="0"/>
              </a:rPr>
            </a:br>
            <a:r>
              <a:rPr lang="en-US" sz="3600" dirty="0">
                <a:latin typeface="Impact" panose="020B0806030902050204" pitchFamily="34" charset="0"/>
              </a:rPr>
              <a:t>C-L Table of Organization</a:t>
            </a:r>
            <a:br>
              <a:rPr lang="en-US" sz="3600" dirty="0">
                <a:latin typeface="Impact" panose="020B0806030902050204" pitchFamily="34" charset="0"/>
              </a:rPr>
            </a:br>
            <a:r>
              <a:rPr lang="en-US" sz="3600" dirty="0">
                <a:latin typeface="Impact" panose="020B0806030902050204" pitchFamily="34" charset="0"/>
              </a:rPr>
              <a:t>2012-2013</a:t>
            </a:r>
            <a:br>
              <a:rPr lang="en-US" sz="2800" dirty="0">
                <a:latin typeface="Impact" panose="020B0806030902050204" pitchFamily="34" charset="0"/>
              </a:rPr>
            </a:br>
            <a:endParaRPr lang="en-US" sz="2800" dirty="0">
              <a:latin typeface="Impact" panose="020B0806030902050204" pitchFamily="34" charset="0"/>
            </a:endParaRPr>
          </a:p>
        </p:txBody>
      </p:sp>
      <p:sp>
        <p:nvSpPr>
          <p:cNvPr id="3" name="Text Placeholder 2">
            <a:extLst>
              <a:ext uri="{FF2B5EF4-FFF2-40B4-BE49-F238E27FC236}">
                <a16:creationId xmlns:a16="http://schemas.microsoft.com/office/drawing/2014/main" id="{B2DB30A2-64F3-4D44-B7A6-3B1862066055}"/>
              </a:ext>
            </a:extLst>
          </p:cNvPr>
          <p:cNvSpPr>
            <a:spLocks noGrp="1"/>
          </p:cNvSpPr>
          <p:nvPr>
            <p:ph type="body" idx="1"/>
          </p:nvPr>
        </p:nvSpPr>
        <p:spPr>
          <a:xfrm>
            <a:off x="839789" y="1806795"/>
            <a:ext cx="5157787" cy="823912"/>
          </a:xfrm>
        </p:spPr>
        <p:txBody>
          <a:bodyPr>
            <a:normAutofit/>
          </a:bodyPr>
          <a:lstStyle/>
          <a:p>
            <a:pPr algn="ctr"/>
            <a:r>
              <a:rPr lang="en-US" dirty="0">
                <a:latin typeface="Garamond" panose="02020404030301010803" pitchFamily="18" charset="0"/>
              </a:rPr>
              <a:t>2012-Pre-Hire</a:t>
            </a:r>
          </a:p>
        </p:txBody>
      </p:sp>
      <p:graphicFrame>
        <p:nvGraphicFramePr>
          <p:cNvPr id="7" name="Content Placeholder 3">
            <a:extLst>
              <a:ext uri="{FF2B5EF4-FFF2-40B4-BE49-F238E27FC236}">
                <a16:creationId xmlns:a16="http://schemas.microsoft.com/office/drawing/2014/main" id="{A73F2FDE-8A7D-439B-B028-9D7B6A0ED9B0}"/>
              </a:ext>
            </a:extLst>
          </p:cNvPr>
          <p:cNvGraphicFramePr>
            <a:graphicFrameLocks noGrp="1"/>
          </p:cNvGraphicFramePr>
          <p:nvPr>
            <p:ph sz="half" idx="2"/>
            <p:extLst>
              <p:ext uri="{D42A27DB-BD31-4B8C-83A1-F6EECF244321}">
                <p14:modId xmlns:p14="http://schemas.microsoft.com/office/powerpoint/2010/main" val="413021650"/>
              </p:ext>
            </p:extLst>
          </p:nvPr>
        </p:nvGraphicFramePr>
        <p:xfrm>
          <a:off x="1336145" y="2404797"/>
          <a:ext cx="4316412" cy="3180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F814E1DE-CAE8-4C87-9925-9861BC919C85}"/>
              </a:ext>
            </a:extLst>
          </p:cNvPr>
          <p:cNvSpPr>
            <a:spLocks noGrp="1"/>
          </p:cNvSpPr>
          <p:nvPr>
            <p:ph type="body" sz="quarter" idx="3"/>
          </p:nvPr>
        </p:nvSpPr>
        <p:spPr>
          <a:xfrm>
            <a:off x="6416144" y="1806795"/>
            <a:ext cx="5183188" cy="823912"/>
          </a:xfrm>
        </p:spPr>
        <p:txBody>
          <a:bodyPr>
            <a:normAutofit/>
          </a:bodyPr>
          <a:lstStyle/>
          <a:p>
            <a:pPr algn="ctr"/>
            <a:r>
              <a:rPr lang="en-US" dirty="0">
                <a:latin typeface="Garamond" panose="02020404030301010803" pitchFamily="18" charset="0"/>
              </a:rPr>
              <a:t>2013-On-Hire</a:t>
            </a:r>
          </a:p>
        </p:txBody>
      </p:sp>
      <p:graphicFrame>
        <p:nvGraphicFramePr>
          <p:cNvPr id="8" name="Content Placeholder 3">
            <a:extLst>
              <a:ext uri="{FF2B5EF4-FFF2-40B4-BE49-F238E27FC236}">
                <a16:creationId xmlns:a16="http://schemas.microsoft.com/office/drawing/2014/main" id="{106005EB-F569-4DF2-8A3B-462A8F1782BB}"/>
              </a:ext>
            </a:extLst>
          </p:cNvPr>
          <p:cNvGraphicFramePr>
            <a:graphicFrameLocks noGrp="1"/>
          </p:cNvGraphicFramePr>
          <p:nvPr>
            <p:ph sz="quarter" idx="4"/>
            <p:extLst>
              <p:ext uri="{D42A27DB-BD31-4B8C-83A1-F6EECF244321}">
                <p14:modId xmlns:p14="http://schemas.microsoft.com/office/powerpoint/2010/main" val="1764177096"/>
              </p:ext>
            </p:extLst>
          </p:nvPr>
        </p:nvGraphicFramePr>
        <p:xfrm>
          <a:off x="6663266" y="2474912"/>
          <a:ext cx="4688945" cy="304059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5896490"/>
      </p:ext>
    </p:extLst>
  </p:cSld>
  <p:clrMapOvr>
    <a:masterClrMapping/>
  </p:clrMapOvr>
  <mc:AlternateContent xmlns:mc="http://schemas.openxmlformats.org/markup-compatibility/2006" xmlns:p14="http://schemas.microsoft.com/office/powerpoint/2010/main">
    <mc:Choice Requires="p14">
      <p:transition spd="slow" p14:dur="2000" advTm="22195"/>
    </mc:Choice>
    <mc:Fallback xmlns="">
      <p:transition spd="slow" advTm="2219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C95AB-9484-4B46-A484-5AAECE3E5AB1}"/>
              </a:ext>
            </a:extLst>
          </p:cNvPr>
          <p:cNvSpPr>
            <a:spLocks noGrp="1"/>
          </p:cNvSpPr>
          <p:nvPr>
            <p:ph type="title"/>
          </p:nvPr>
        </p:nvSpPr>
        <p:spPr/>
        <p:txBody>
          <a:bodyPr>
            <a:normAutofit/>
          </a:bodyPr>
          <a:lstStyle/>
          <a:p>
            <a:pPr algn="ctr"/>
            <a:r>
              <a:rPr lang="en-US" sz="2800" dirty="0">
                <a:latin typeface="Impact" panose="020B0806030902050204" pitchFamily="34" charset="0"/>
              </a:rPr>
              <a:t>2013-2020 </a:t>
            </a:r>
            <a:br>
              <a:rPr lang="en-US" sz="2800" dirty="0">
                <a:latin typeface="Impact" panose="020B0806030902050204" pitchFamily="34" charset="0"/>
              </a:rPr>
            </a:br>
            <a:r>
              <a:rPr lang="en-US" sz="2800" dirty="0">
                <a:latin typeface="Impact" panose="020B0806030902050204" pitchFamily="34" charset="0"/>
              </a:rPr>
              <a:t>Growth of Services through Value Driven Innovation and Interdisciplinary Collaboration</a:t>
            </a:r>
          </a:p>
        </p:txBody>
      </p:sp>
      <p:graphicFrame>
        <p:nvGraphicFramePr>
          <p:cNvPr id="4" name="Content Placeholder 3">
            <a:extLst>
              <a:ext uri="{FF2B5EF4-FFF2-40B4-BE49-F238E27FC236}">
                <a16:creationId xmlns:a16="http://schemas.microsoft.com/office/drawing/2014/main" id="{95E601CB-4F04-4E90-B7FC-1FE9E6EE0738}"/>
              </a:ext>
            </a:extLst>
          </p:cNvPr>
          <p:cNvGraphicFramePr>
            <a:graphicFrameLocks noGrp="1"/>
          </p:cNvGraphicFramePr>
          <p:nvPr>
            <p:ph idx="1"/>
            <p:extLst>
              <p:ext uri="{D42A27DB-BD31-4B8C-83A1-F6EECF244321}">
                <p14:modId xmlns:p14="http://schemas.microsoft.com/office/powerpoint/2010/main" val="80428549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206214"/>
      </p:ext>
    </p:extLst>
  </p:cSld>
  <p:clrMapOvr>
    <a:masterClrMapping/>
  </p:clrMapOvr>
  <mc:AlternateContent xmlns:mc="http://schemas.openxmlformats.org/markup-compatibility/2006" xmlns:p14="http://schemas.microsoft.com/office/powerpoint/2010/main">
    <mc:Choice Requires="p14">
      <p:transition spd="slow" p14:dur="2000" advTm="56525"/>
    </mc:Choice>
    <mc:Fallback xmlns="">
      <p:transition spd="slow" advTm="5652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EDF9B-F323-D44D-8AC1-9168496ED807}"/>
              </a:ext>
            </a:extLst>
          </p:cNvPr>
          <p:cNvSpPr>
            <a:spLocks noGrp="1"/>
          </p:cNvSpPr>
          <p:nvPr>
            <p:ph type="title"/>
          </p:nvPr>
        </p:nvSpPr>
        <p:spPr/>
        <p:txBody>
          <a:bodyPr/>
          <a:lstStyle/>
          <a:p>
            <a:pPr algn="ctr"/>
            <a:r>
              <a:rPr lang="en-US" b="1" dirty="0">
                <a:latin typeface="Impact" panose="020B0806030902050204" pitchFamily="34" charset="0"/>
              </a:rPr>
              <a:t>2014 Needs Assessment</a:t>
            </a:r>
          </a:p>
        </p:txBody>
      </p:sp>
      <p:sp>
        <p:nvSpPr>
          <p:cNvPr id="3" name="Text Placeholder 2">
            <a:extLst>
              <a:ext uri="{FF2B5EF4-FFF2-40B4-BE49-F238E27FC236}">
                <a16:creationId xmlns:a16="http://schemas.microsoft.com/office/drawing/2014/main" id="{59C5A1ED-0115-1640-A1C7-00138DCAF529}"/>
              </a:ext>
            </a:extLst>
          </p:cNvPr>
          <p:cNvSpPr>
            <a:spLocks noGrp="1"/>
          </p:cNvSpPr>
          <p:nvPr>
            <p:ph type="body" idx="1"/>
          </p:nvPr>
        </p:nvSpPr>
        <p:spPr>
          <a:xfrm>
            <a:off x="836612" y="1469131"/>
            <a:ext cx="4993279" cy="823912"/>
          </a:xfrm>
        </p:spPr>
        <p:txBody>
          <a:bodyPr>
            <a:normAutofit/>
          </a:bodyPr>
          <a:lstStyle/>
          <a:p>
            <a:r>
              <a:rPr lang="en-US" sz="2000" dirty="0">
                <a:latin typeface="Garamond" panose="02020404030301010803" pitchFamily="18" charset="0"/>
              </a:rPr>
              <a:t>Half of Hospital Medicine Patients have an </a:t>
            </a:r>
            <a:r>
              <a:rPr lang="en-US" sz="2000" i="1" dirty="0">
                <a:latin typeface="Garamond" panose="02020404030301010803" pitchFamily="18" charset="0"/>
              </a:rPr>
              <a:t>Active</a:t>
            </a:r>
            <a:r>
              <a:rPr lang="en-US" sz="2000" dirty="0">
                <a:latin typeface="Garamond" panose="02020404030301010803" pitchFamily="18" charset="0"/>
              </a:rPr>
              <a:t> Psychiatric or Substance Use Dx</a:t>
            </a:r>
          </a:p>
        </p:txBody>
      </p:sp>
      <p:graphicFrame>
        <p:nvGraphicFramePr>
          <p:cNvPr id="7" name="Content Placeholder 3">
            <a:extLst>
              <a:ext uri="{FF2B5EF4-FFF2-40B4-BE49-F238E27FC236}">
                <a16:creationId xmlns:a16="http://schemas.microsoft.com/office/drawing/2014/main" id="{1D52154E-8418-D14A-B946-D752E1352118}"/>
              </a:ext>
            </a:extLst>
          </p:cNvPr>
          <p:cNvGraphicFramePr>
            <a:graphicFrameLocks noGrp="1"/>
          </p:cNvGraphicFramePr>
          <p:nvPr>
            <p:ph sz="half" idx="2"/>
          </p:nvPr>
        </p:nvGraphicFramePr>
        <p:xfrm>
          <a:off x="839788" y="2293043"/>
          <a:ext cx="4846117" cy="3559117"/>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DF9CDBD2-C5CD-7144-94DC-F7CD5476F8CB}"/>
              </a:ext>
            </a:extLst>
          </p:cNvPr>
          <p:cNvSpPr>
            <a:spLocks noGrp="1"/>
          </p:cNvSpPr>
          <p:nvPr>
            <p:ph type="body" sz="quarter" idx="3"/>
          </p:nvPr>
        </p:nvSpPr>
        <p:spPr>
          <a:xfrm>
            <a:off x="6172200" y="1469131"/>
            <a:ext cx="5471160" cy="823912"/>
          </a:xfrm>
        </p:spPr>
        <p:txBody>
          <a:bodyPr>
            <a:normAutofit/>
          </a:bodyPr>
          <a:lstStyle/>
          <a:p>
            <a:r>
              <a:rPr lang="en-US" sz="1900" dirty="0">
                <a:latin typeface="Garamond" panose="02020404030301010803" pitchFamily="18" charset="0"/>
              </a:rPr>
              <a:t>A Psychiatric or Substance Use Dx  Increases </a:t>
            </a:r>
            <a:br>
              <a:rPr lang="en-US" sz="1900" dirty="0">
                <a:latin typeface="Garamond" panose="02020404030301010803" pitchFamily="18" charset="0"/>
              </a:rPr>
            </a:br>
            <a:r>
              <a:rPr lang="en-US" sz="1900" dirty="0">
                <a:latin typeface="Garamond" panose="02020404030301010803" pitchFamily="18" charset="0"/>
              </a:rPr>
              <a:t>Hospital Length of Stay by 60%</a:t>
            </a:r>
          </a:p>
        </p:txBody>
      </p:sp>
      <p:graphicFrame>
        <p:nvGraphicFramePr>
          <p:cNvPr id="9" name="Content Placeholder 3">
            <a:extLst>
              <a:ext uri="{FF2B5EF4-FFF2-40B4-BE49-F238E27FC236}">
                <a16:creationId xmlns:a16="http://schemas.microsoft.com/office/drawing/2014/main" id="{7BADBB44-7D56-6C41-94D0-3809908466CD}"/>
              </a:ext>
            </a:extLst>
          </p:cNvPr>
          <p:cNvGraphicFramePr>
            <a:graphicFrameLocks noGrp="1"/>
          </p:cNvGraphicFramePr>
          <p:nvPr>
            <p:ph sz="quarter" idx="4"/>
          </p:nvPr>
        </p:nvGraphicFramePr>
        <p:xfrm>
          <a:off x="627195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a:extLst>
              <a:ext uri="{FF2B5EF4-FFF2-40B4-BE49-F238E27FC236}">
                <a16:creationId xmlns:a16="http://schemas.microsoft.com/office/drawing/2014/main" id="{7073864C-212C-FA44-A8FE-BC1339B3B78C}"/>
              </a:ext>
            </a:extLst>
          </p:cNvPr>
          <p:cNvSpPr txBox="1"/>
          <p:nvPr/>
        </p:nvSpPr>
        <p:spPr>
          <a:xfrm>
            <a:off x="887193" y="6211669"/>
            <a:ext cx="5384757" cy="646331"/>
          </a:xfrm>
          <a:prstGeom prst="rect">
            <a:avLst/>
          </a:prstGeom>
          <a:noFill/>
        </p:spPr>
        <p:txBody>
          <a:bodyPr wrap="square" rtlCol="0">
            <a:spAutoFit/>
          </a:bodyPr>
          <a:lstStyle/>
          <a:p>
            <a:r>
              <a:rPr lang="fr-FR" sz="1200" dirty="0"/>
              <a:t>Based on coding for a psychiatric primary or secondary diagnosis during that admission. Source:  Cerner / UHC Clinical Data Base; n=4775, Jan – June 2013</a:t>
            </a:r>
          </a:p>
          <a:p>
            <a:r>
              <a:rPr lang="fr-FR" sz="1200" dirty="0"/>
              <a:t>units 12S, 15N, 15S, 16N, 13N</a:t>
            </a:r>
          </a:p>
        </p:txBody>
      </p:sp>
      <p:sp>
        <p:nvSpPr>
          <p:cNvPr id="10" name="TextBox 9">
            <a:extLst>
              <a:ext uri="{FF2B5EF4-FFF2-40B4-BE49-F238E27FC236}">
                <a16:creationId xmlns:a16="http://schemas.microsoft.com/office/drawing/2014/main" id="{01057746-EBA8-D848-8ED4-C5727C19E85F}"/>
              </a:ext>
            </a:extLst>
          </p:cNvPr>
          <p:cNvSpPr txBox="1"/>
          <p:nvPr/>
        </p:nvSpPr>
        <p:spPr>
          <a:xfrm>
            <a:off x="6632996" y="6220216"/>
            <a:ext cx="3768892" cy="523220"/>
          </a:xfrm>
          <a:prstGeom prst="rect">
            <a:avLst/>
          </a:prstGeom>
          <a:noFill/>
        </p:spPr>
        <p:txBody>
          <a:bodyPr wrap="square" rtlCol="0">
            <a:spAutoFit/>
          </a:bodyPr>
          <a:lstStyle/>
          <a:p>
            <a:r>
              <a:rPr lang="en-US" sz="1400" dirty="0"/>
              <a:t>Source: </a:t>
            </a:r>
            <a:r>
              <a:rPr lang="en-US" sz="1400" dirty="0">
                <a:latin typeface="Garamond"/>
                <a:cs typeface="Garamond"/>
              </a:rPr>
              <a:t>Cerner</a:t>
            </a:r>
            <a:r>
              <a:rPr lang="en-US" sz="1400" dirty="0"/>
              <a:t>/UHC Clinical Database</a:t>
            </a:r>
          </a:p>
          <a:p>
            <a:r>
              <a:rPr lang="en-US" sz="1400" dirty="0"/>
              <a:t>Discharges, July-Dec 2013, All Units </a:t>
            </a:r>
          </a:p>
        </p:txBody>
      </p:sp>
      <p:sp>
        <p:nvSpPr>
          <p:cNvPr id="11" name="TextBox 10">
            <a:extLst>
              <a:ext uri="{FF2B5EF4-FFF2-40B4-BE49-F238E27FC236}">
                <a16:creationId xmlns:a16="http://schemas.microsoft.com/office/drawing/2014/main" id="{CDF1F881-0E99-F743-8E2E-9F4ECFA9751D}"/>
              </a:ext>
            </a:extLst>
          </p:cNvPr>
          <p:cNvSpPr txBox="1"/>
          <p:nvPr/>
        </p:nvSpPr>
        <p:spPr>
          <a:xfrm rot="16200000">
            <a:off x="5296944" y="3962399"/>
            <a:ext cx="2169889" cy="369332"/>
          </a:xfrm>
          <a:prstGeom prst="rect">
            <a:avLst/>
          </a:prstGeom>
          <a:noFill/>
        </p:spPr>
        <p:txBody>
          <a:bodyPr wrap="none" rtlCol="0">
            <a:spAutoFit/>
          </a:bodyPr>
          <a:lstStyle/>
          <a:p>
            <a:r>
              <a:rPr lang="en-US" b="1" dirty="0">
                <a:latin typeface="+mj-lt"/>
              </a:rPr>
              <a:t>Length of Stay (days)</a:t>
            </a:r>
          </a:p>
        </p:txBody>
      </p:sp>
    </p:spTree>
    <p:extLst>
      <p:ext uri="{BB962C8B-B14F-4D97-AF65-F5344CB8AC3E}">
        <p14:creationId xmlns:p14="http://schemas.microsoft.com/office/powerpoint/2010/main" val="3357372235"/>
      </p:ext>
    </p:extLst>
  </p:cSld>
  <p:clrMapOvr>
    <a:masterClrMapping/>
  </p:clrMapOvr>
  <mc:AlternateContent xmlns:mc="http://schemas.openxmlformats.org/markup-compatibility/2006" xmlns:p14="http://schemas.microsoft.com/office/powerpoint/2010/main">
    <mc:Choice Requires="p14">
      <p:transition spd="slow" p14:dur="2000" advTm="19815"/>
    </mc:Choice>
    <mc:Fallback xmlns="">
      <p:transition spd="slow" advTm="19815"/>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70733-27FD-425E-961B-4AFF7FA2C391}"/>
              </a:ext>
            </a:extLst>
          </p:cNvPr>
          <p:cNvSpPr>
            <a:spLocks noGrp="1"/>
          </p:cNvSpPr>
          <p:nvPr>
            <p:ph type="title"/>
          </p:nvPr>
        </p:nvSpPr>
        <p:spPr/>
        <p:txBody>
          <a:bodyPr>
            <a:normAutofit/>
          </a:bodyPr>
          <a:lstStyle/>
          <a:p>
            <a:pPr algn="ctr"/>
            <a:r>
              <a:rPr lang="en-US" sz="3600" dirty="0">
                <a:latin typeface="Impact" panose="020B0806030902050204" pitchFamily="34" charset="0"/>
              </a:rPr>
              <a:t>Proposal for Proactive Consultation Liaison </a:t>
            </a:r>
            <a:br>
              <a:rPr lang="en-US" sz="3600" dirty="0">
                <a:latin typeface="Impact" panose="020B0806030902050204" pitchFamily="34" charset="0"/>
              </a:rPr>
            </a:br>
            <a:r>
              <a:rPr lang="en-US" sz="3600" dirty="0">
                <a:latin typeface="Impact" panose="020B0806030902050204" pitchFamily="34" charset="0"/>
              </a:rPr>
              <a:t>Hospital Medicine</a:t>
            </a:r>
          </a:p>
        </p:txBody>
      </p:sp>
      <p:sp>
        <p:nvSpPr>
          <p:cNvPr id="3" name="Text Placeholder 2">
            <a:extLst>
              <a:ext uri="{FF2B5EF4-FFF2-40B4-BE49-F238E27FC236}">
                <a16:creationId xmlns:a16="http://schemas.microsoft.com/office/drawing/2014/main" id="{DC41C505-680D-4BD5-A035-95EA1B797B92}"/>
              </a:ext>
            </a:extLst>
          </p:cNvPr>
          <p:cNvSpPr>
            <a:spLocks noGrp="1"/>
          </p:cNvSpPr>
          <p:nvPr>
            <p:ph type="body" idx="1"/>
          </p:nvPr>
        </p:nvSpPr>
        <p:spPr/>
        <p:txBody>
          <a:bodyPr>
            <a:normAutofit lnSpcReduction="10000"/>
          </a:bodyPr>
          <a:lstStyle/>
          <a:p>
            <a:pPr algn="ctr"/>
            <a:r>
              <a:rPr lang="en-US" dirty="0">
                <a:latin typeface="Garamond" panose="02020404030301010803" pitchFamily="18" charset="0"/>
              </a:rPr>
              <a:t>Existing Reactive CL Model</a:t>
            </a:r>
          </a:p>
          <a:p>
            <a:pPr algn="ctr"/>
            <a:r>
              <a:rPr lang="en-US" dirty="0"/>
              <a:t>		</a:t>
            </a:r>
          </a:p>
        </p:txBody>
      </p:sp>
      <p:graphicFrame>
        <p:nvGraphicFramePr>
          <p:cNvPr id="7" name="Content Placeholder 3">
            <a:extLst>
              <a:ext uri="{FF2B5EF4-FFF2-40B4-BE49-F238E27FC236}">
                <a16:creationId xmlns:a16="http://schemas.microsoft.com/office/drawing/2014/main" id="{6D683118-4E86-4156-9E38-F415F4E7CC3A}"/>
              </a:ext>
            </a:extLst>
          </p:cNvPr>
          <p:cNvGraphicFramePr>
            <a:graphicFrameLocks noGrp="1"/>
          </p:cNvGraphicFramePr>
          <p:nvPr>
            <p:ph sz="half" idx="2"/>
            <p:extLst>
              <p:ext uri="{D42A27DB-BD31-4B8C-83A1-F6EECF244321}">
                <p14:modId xmlns:p14="http://schemas.microsoft.com/office/powerpoint/2010/main" val="4027914712"/>
              </p:ext>
            </p:extLst>
          </p:nvPr>
        </p:nvGraphicFramePr>
        <p:xfrm>
          <a:off x="839788"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 Placeholder 4">
            <a:extLst>
              <a:ext uri="{FF2B5EF4-FFF2-40B4-BE49-F238E27FC236}">
                <a16:creationId xmlns:a16="http://schemas.microsoft.com/office/drawing/2014/main" id="{C626BF40-74D0-4011-AB37-482C886AD602}"/>
              </a:ext>
            </a:extLst>
          </p:cNvPr>
          <p:cNvSpPr>
            <a:spLocks noGrp="1"/>
          </p:cNvSpPr>
          <p:nvPr>
            <p:ph type="body" sz="quarter" idx="3"/>
          </p:nvPr>
        </p:nvSpPr>
        <p:spPr/>
        <p:txBody>
          <a:bodyPr>
            <a:normAutofit lnSpcReduction="10000"/>
          </a:bodyPr>
          <a:lstStyle/>
          <a:p>
            <a:pPr algn="ctr"/>
            <a:r>
              <a:rPr lang="en-US" dirty="0">
                <a:latin typeface="Garamond" panose="02020404030301010803" pitchFamily="18" charset="0"/>
              </a:rPr>
              <a:t>Proactive CL Model to </a:t>
            </a:r>
          </a:p>
          <a:p>
            <a:pPr algn="ctr"/>
            <a:r>
              <a:rPr lang="en-US" sz="2400" dirty="0">
                <a:latin typeface="Garamond" panose="02020404030301010803" pitchFamily="18" charset="0"/>
              </a:rPr>
              <a:t>Reduce LOS</a:t>
            </a:r>
            <a:endParaRPr lang="en-US" dirty="0">
              <a:latin typeface="Garamond" panose="02020404030301010803" pitchFamily="18" charset="0"/>
            </a:endParaRPr>
          </a:p>
        </p:txBody>
      </p:sp>
      <p:graphicFrame>
        <p:nvGraphicFramePr>
          <p:cNvPr id="8" name="Content Placeholder 3">
            <a:extLst>
              <a:ext uri="{FF2B5EF4-FFF2-40B4-BE49-F238E27FC236}">
                <a16:creationId xmlns:a16="http://schemas.microsoft.com/office/drawing/2014/main" id="{B5C2DCB9-44B1-4FBE-8205-B053730DF4E5}"/>
              </a:ext>
            </a:extLst>
          </p:cNvPr>
          <p:cNvGraphicFramePr>
            <a:graphicFrameLocks noGrp="1"/>
          </p:cNvGraphicFramePr>
          <p:nvPr>
            <p:ph sz="quarter" idx="4"/>
            <p:extLst>
              <p:ext uri="{D42A27DB-BD31-4B8C-83A1-F6EECF244321}">
                <p14:modId xmlns:p14="http://schemas.microsoft.com/office/powerpoint/2010/main" val="530912354"/>
              </p:ext>
            </p:extLst>
          </p:nvPr>
        </p:nvGraphicFramePr>
        <p:xfrm>
          <a:off x="6172200" y="2505075"/>
          <a:ext cx="5183188" cy="3684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49567884"/>
      </p:ext>
    </p:extLst>
  </p:cSld>
  <p:clrMapOvr>
    <a:masterClrMapping/>
  </p:clrMapOvr>
  <mc:AlternateContent xmlns:mc="http://schemas.openxmlformats.org/markup-compatibility/2006" xmlns:p14="http://schemas.microsoft.com/office/powerpoint/2010/main">
    <mc:Choice Requires="p14">
      <p:transition spd="slow" p14:dur="2000" advTm="16436"/>
    </mc:Choice>
    <mc:Fallback xmlns="">
      <p:transition spd="slow" advTm="1643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48E12-4206-4771-AFFF-903C770167F8}"/>
              </a:ext>
            </a:extLst>
          </p:cNvPr>
          <p:cNvSpPr>
            <a:spLocks noGrp="1"/>
          </p:cNvSpPr>
          <p:nvPr>
            <p:ph type="title"/>
          </p:nvPr>
        </p:nvSpPr>
        <p:spPr/>
        <p:txBody>
          <a:bodyPr/>
          <a:lstStyle/>
          <a:p>
            <a:pPr algn="ctr"/>
            <a:r>
              <a:rPr lang="en-US" dirty="0">
                <a:latin typeface="Impact" panose="020B0806030902050204" pitchFamily="34" charset="0"/>
              </a:rPr>
              <a:t>Proactive C-L Pilot - One-Year Results</a:t>
            </a:r>
            <a:br>
              <a:rPr lang="en-US" dirty="0">
                <a:latin typeface="Impact" panose="020B0806030902050204" pitchFamily="34" charset="0"/>
              </a:rPr>
            </a:br>
            <a:endParaRPr lang="en-US" dirty="0">
              <a:latin typeface="Impact" panose="020B0806030902050204" pitchFamily="34" charset="0"/>
            </a:endParaRPr>
          </a:p>
        </p:txBody>
      </p:sp>
      <p:sp>
        <p:nvSpPr>
          <p:cNvPr id="3" name="Text Placeholder 2">
            <a:extLst>
              <a:ext uri="{FF2B5EF4-FFF2-40B4-BE49-F238E27FC236}">
                <a16:creationId xmlns:a16="http://schemas.microsoft.com/office/drawing/2014/main" id="{7A7495B6-E5FB-4CA3-ABB9-2C576530252D}"/>
              </a:ext>
            </a:extLst>
          </p:cNvPr>
          <p:cNvSpPr>
            <a:spLocks noGrp="1"/>
          </p:cNvSpPr>
          <p:nvPr>
            <p:ph type="body" idx="1"/>
          </p:nvPr>
        </p:nvSpPr>
        <p:spPr/>
        <p:txBody>
          <a:bodyPr/>
          <a:lstStyle/>
          <a:p>
            <a:endParaRPr lang="en-US" dirty="0"/>
          </a:p>
        </p:txBody>
      </p:sp>
      <p:graphicFrame>
        <p:nvGraphicFramePr>
          <p:cNvPr id="12" name="Content Placeholder 4">
            <a:extLst>
              <a:ext uri="{FF2B5EF4-FFF2-40B4-BE49-F238E27FC236}">
                <a16:creationId xmlns:a16="http://schemas.microsoft.com/office/drawing/2014/main" id="{D3CCEBE7-2143-41D6-A79D-AEC977886029}"/>
              </a:ext>
            </a:extLst>
          </p:cNvPr>
          <p:cNvGraphicFramePr>
            <a:graphicFrameLocks noGrp="1"/>
          </p:cNvGraphicFramePr>
          <p:nvPr>
            <p:ph sz="half" idx="2"/>
          </p:nvPr>
        </p:nvGraphicFramePr>
        <p:xfrm>
          <a:off x="839788" y="2505075"/>
          <a:ext cx="5157787" cy="3684588"/>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4">
            <a:extLst>
              <a:ext uri="{FF2B5EF4-FFF2-40B4-BE49-F238E27FC236}">
                <a16:creationId xmlns:a16="http://schemas.microsoft.com/office/drawing/2014/main" id="{84AF5228-637E-4D39-B5D3-921B827A4EBE}"/>
              </a:ext>
            </a:extLst>
          </p:cNvPr>
          <p:cNvSpPr>
            <a:spLocks noGrp="1"/>
          </p:cNvSpPr>
          <p:nvPr>
            <p:ph type="body" sz="quarter" idx="3"/>
          </p:nvPr>
        </p:nvSpPr>
        <p:spPr/>
        <p:txBody>
          <a:bodyPr/>
          <a:lstStyle/>
          <a:p>
            <a:endParaRPr lang="en-US" dirty="0"/>
          </a:p>
        </p:txBody>
      </p:sp>
      <p:graphicFrame>
        <p:nvGraphicFramePr>
          <p:cNvPr id="10" name="Content Placeholder 6">
            <a:extLst>
              <a:ext uri="{FF2B5EF4-FFF2-40B4-BE49-F238E27FC236}">
                <a16:creationId xmlns:a16="http://schemas.microsoft.com/office/drawing/2014/main" id="{3B1993C0-09A4-468D-8845-4039CE968BD1}"/>
              </a:ext>
            </a:extLst>
          </p:cNvPr>
          <p:cNvGraphicFramePr>
            <a:graphicFrameLocks noGrp="1"/>
          </p:cNvGraphicFramePr>
          <p:nvPr>
            <p:ph sz="quarter" idx="4"/>
            <p:extLst>
              <p:ext uri="{D42A27DB-BD31-4B8C-83A1-F6EECF244321}">
                <p14:modId xmlns:p14="http://schemas.microsoft.com/office/powerpoint/2010/main" val="299538492"/>
              </p:ext>
            </p:extLst>
          </p:nvPr>
        </p:nvGraphicFramePr>
        <p:xfrm>
          <a:off x="6172200" y="2505075"/>
          <a:ext cx="5183188" cy="36845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66950213"/>
      </p:ext>
    </p:extLst>
  </p:cSld>
  <p:clrMapOvr>
    <a:masterClrMapping/>
  </p:clrMapOvr>
  <mc:AlternateContent xmlns:mc="http://schemas.openxmlformats.org/markup-compatibility/2006" xmlns:p14="http://schemas.microsoft.com/office/powerpoint/2010/main">
    <mc:Choice Requires="p14">
      <p:transition spd="slow" p14:dur="2000" advTm="19330"/>
    </mc:Choice>
    <mc:Fallback xmlns="">
      <p:transition spd="slow" advTm="1933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841A4-FD47-4E31-9CE6-108BE7DC89C4}"/>
              </a:ext>
            </a:extLst>
          </p:cNvPr>
          <p:cNvSpPr>
            <a:spLocks noGrp="1"/>
          </p:cNvSpPr>
          <p:nvPr>
            <p:ph type="title"/>
          </p:nvPr>
        </p:nvSpPr>
        <p:spPr/>
        <p:txBody>
          <a:bodyPr/>
          <a:lstStyle/>
          <a:p>
            <a:endParaRPr lang="en-US" dirty="0"/>
          </a:p>
        </p:txBody>
      </p:sp>
      <p:graphicFrame>
        <p:nvGraphicFramePr>
          <p:cNvPr id="5" name="Content Placeholder 4">
            <a:extLst>
              <a:ext uri="{FF2B5EF4-FFF2-40B4-BE49-F238E27FC236}">
                <a16:creationId xmlns:a16="http://schemas.microsoft.com/office/drawing/2014/main" id="{7CEE50B9-D680-4A01-8608-6B75FABCA4A4}"/>
              </a:ext>
            </a:extLst>
          </p:cNvPr>
          <p:cNvGraphicFramePr>
            <a:graphicFrameLocks noGrp="1"/>
          </p:cNvGraphicFramePr>
          <p:nvPr>
            <p:ph sz="half" idx="1"/>
            <p:extLst>
              <p:ext uri="{D42A27DB-BD31-4B8C-83A1-F6EECF244321}">
                <p14:modId xmlns:p14="http://schemas.microsoft.com/office/powerpoint/2010/main" val="1747297210"/>
              </p:ext>
            </p:extLst>
          </p:nvPr>
        </p:nvGraphicFramePr>
        <p:xfrm>
          <a:off x="838200" y="1690688"/>
          <a:ext cx="5804981" cy="3923531"/>
        </p:xfrm>
        <a:graphic>
          <a:graphicData uri="http://schemas.openxmlformats.org/drawingml/2006/chart">
            <c:chart xmlns:c="http://schemas.openxmlformats.org/drawingml/2006/chart" xmlns:r="http://schemas.openxmlformats.org/officeDocument/2006/relationships" r:id="rId3"/>
          </a:graphicData>
        </a:graphic>
      </p:graphicFrame>
      <p:sp>
        <p:nvSpPr>
          <p:cNvPr id="4" name="Content Placeholder 3">
            <a:extLst>
              <a:ext uri="{FF2B5EF4-FFF2-40B4-BE49-F238E27FC236}">
                <a16:creationId xmlns:a16="http://schemas.microsoft.com/office/drawing/2014/main" id="{5F6CF540-436E-4236-9C8D-6B959F302F86}"/>
              </a:ext>
            </a:extLst>
          </p:cNvPr>
          <p:cNvSpPr>
            <a:spLocks noGrp="1"/>
          </p:cNvSpPr>
          <p:nvPr>
            <p:ph sz="half" idx="2"/>
          </p:nvPr>
        </p:nvSpPr>
        <p:spPr>
          <a:xfrm>
            <a:off x="6172199" y="1690688"/>
            <a:ext cx="4815347" cy="3923531"/>
          </a:xfrm>
        </p:spPr>
        <p:txBody>
          <a:bodyPr>
            <a:normAutofit/>
          </a:bodyPr>
          <a:lstStyle/>
          <a:p>
            <a:r>
              <a:rPr lang="en-US" sz="2700" dirty="0">
                <a:solidFill>
                  <a:srgbClr val="171717"/>
                </a:solidFill>
              </a:rPr>
              <a:t>132% = Return on Investment</a:t>
            </a:r>
          </a:p>
        </p:txBody>
      </p:sp>
      <p:sp>
        <p:nvSpPr>
          <p:cNvPr id="6" name="Rectangle 5">
            <a:extLst>
              <a:ext uri="{FF2B5EF4-FFF2-40B4-BE49-F238E27FC236}">
                <a16:creationId xmlns:a16="http://schemas.microsoft.com/office/drawing/2014/main" id="{B2E6C1AC-75BF-4B48-89C4-BA42F9BEEB2B}"/>
              </a:ext>
            </a:extLst>
          </p:cNvPr>
          <p:cNvSpPr/>
          <p:nvPr/>
        </p:nvSpPr>
        <p:spPr>
          <a:xfrm>
            <a:off x="417168" y="5534561"/>
            <a:ext cx="11676509" cy="1323439"/>
          </a:xfrm>
          <a:prstGeom prst="rect">
            <a:avLst/>
          </a:prstGeom>
        </p:spPr>
        <p:txBody>
          <a:bodyPr wrap="square">
            <a:spAutoFit/>
          </a:bodyPr>
          <a:lstStyle/>
          <a:p>
            <a:r>
              <a:rPr lang="en-US" sz="1600" dirty="0">
                <a:latin typeface="Calibri" panose="020F0502020204030204" pitchFamily="34" charset="0"/>
                <a:ea typeface="Times New Roman" panose="02020603050405020304" pitchFamily="18" charset="0"/>
                <a:cs typeface="Calibri" panose="020F0502020204030204" pitchFamily="34" charset="0"/>
              </a:rPr>
              <a:t>“..dedicated psychiatric services on hospital medicine units aimed at early case finding and intervention, interdisciplinary communication and discharge planning, lowers length of stay for persons receiving psychiatric consultation more than does usual psychiatric consultation upon request. This appears to be particularly true in patients with a LOS &lt;=30 days”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endParaRPr lang="en-US" sz="1600" dirty="0">
              <a:latin typeface="Calibri" panose="020F0502020204030204" pitchFamily="34" charset="0"/>
              <a:ea typeface="Calibri" panose="020F0502020204030204" pitchFamily="34" charset="0"/>
            </a:endParaRPr>
          </a:p>
          <a:p>
            <a:r>
              <a:rPr lang="en-US" sz="1600" dirty="0">
                <a:latin typeface="Calibri" panose="020F0502020204030204" pitchFamily="34" charset="0"/>
                <a:ea typeface="Calibri" panose="020F0502020204030204" pitchFamily="34" charset="0"/>
              </a:rPr>
              <a:t>Bronson BD, Alam A, Schwartz JE, et al, Psychosomatics. 2019</a:t>
            </a:r>
            <a:endParaRPr lang="en-US" sz="1600" dirty="0"/>
          </a:p>
        </p:txBody>
      </p:sp>
    </p:spTree>
    <p:extLst>
      <p:ext uri="{BB962C8B-B14F-4D97-AF65-F5344CB8AC3E}">
        <p14:creationId xmlns:p14="http://schemas.microsoft.com/office/powerpoint/2010/main" val="2718653259"/>
      </p:ext>
    </p:extLst>
  </p:cSld>
  <p:clrMapOvr>
    <a:masterClrMapping/>
  </p:clrMapOvr>
  <mc:AlternateContent xmlns:mc="http://schemas.openxmlformats.org/markup-compatibility/2006" xmlns:p14="http://schemas.microsoft.com/office/powerpoint/2010/main">
    <mc:Choice Requires="p14">
      <p:transition spd="slow" p14:dur="2000" advTm="7141"/>
    </mc:Choice>
    <mc:Fallback xmlns="">
      <p:transition spd="slow" advTm="7141"/>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4320</TotalTime>
  <Words>1011</Words>
  <Application>Microsoft Office PowerPoint</Application>
  <PresentationFormat>Widescreen</PresentationFormat>
  <Paragraphs>226</Paragraphs>
  <Slides>22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Garamond</vt:lpstr>
      <vt:lpstr>Impact</vt:lpstr>
      <vt:lpstr>Times New Roman</vt:lpstr>
      <vt:lpstr>Office Theme</vt:lpstr>
      <vt:lpstr>Growth of C-L Services Through  Multidisciplinary Expansion  ACLP 2021</vt:lpstr>
      <vt:lpstr>ACLP 2021 Disclosure: Brian Bronson, MD</vt:lpstr>
      <vt:lpstr> Stony Brook Medicine Recruited as C-L Director, 2013</vt:lpstr>
      <vt:lpstr> C-L Table of Organization 2012-2013 </vt:lpstr>
      <vt:lpstr>2013-2020  Growth of Services through Value Driven Innovation and Interdisciplinary Collaboration</vt:lpstr>
      <vt:lpstr>2014 Needs Assessment</vt:lpstr>
      <vt:lpstr>Proposal for Proactive Consultation Liaison  Hospital Medicine</vt:lpstr>
      <vt:lpstr>Proactive C-L Pilot - One-Year Results </vt:lpstr>
      <vt:lpstr>PowerPoint Presentation</vt:lpstr>
      <vt:lpstr>C-L Table of Organization 2015</vt:lpstr>
      <vt:lpstr>C-L Psychology</vt:lpstr>
      <vt:lpstr>C-L Table of Organization 2019</vt:lpstr>
      <vt:lpstr>C-L Social Work</vt:lpstr>
      <vt:lpstr>C-L Table of Organization 2019</vt:lpstr>
      <vt:lpstr>Crisis Prevention Team</vt:lpstr>
      <vt:lpstr>C-L Table of Organization 2021</vt:lpstr>
      <vt:lpstr>2021 Peer Recovery Specialist Pilot</vt:lpstr>
      <vt:lpstr>C-L Table of Organization 2022?</vt:lpstr>
      <vt:lpstr>Lessons Learned</vt:lpstr>
      <vt:lpstr>Who are your potential allies in growth? </vt:lpstr>
      <vt:lpstr>How are new lines approved at your institution?</vt:lpstr>
      <vt:lpstr>Align Objectives &amp; Timing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Multidisciplinary C-L Growth</dc:title>
  <dc:creator>Bronson, Brian</dc:creator>
  <cp:lastModifiedBy>Bronson, Brian</cp:lastModifiedBy>
  <cp:revision>278</cp:revision>
  <dcterms:created xsi:type="dcterms:W3CDTF">2021-07-29T00:40:07Z</dcterms:created>
  <dcterms:modified xsi:type="dcterms:W3CDTF">2021-10-07T13:46:43Z</dcterms:modified>
</cp:coreProperties>
</file>