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6"/>
  </p:notesMasterIdLst>
  <p:handoutMasterIdLst>
    <p:handoutMasterId r:id="rId17"/>
  </p:handoutMasterIdLst>
  <p:sldIdLst>
    <p:sldId id="256" r:id="rId5"/>
    <p:sldId id="259" r:id="rId6"/>
    <p:sldId id="257" r:id="rId7"/>
    <p:sldId id="262" r:id="rId8"/>
    <p:sldId id="261" r:id="rId9"/>
    <p:sldId id="260" r:id="rId10"/>
    <p:sldId id="267" r:id="rId11"/>
    <p:sldId id="264" r:id="rId12"/>
    <p:sldId id="263" r:id="rId13"/>
    <p:sldId id="265" r:id="rId14"/>
    <p:sldId id="26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8" userDrawn="1">
          <p15:clr>
            <a:srgbClr val="A4A3A4"/>
          </p15:clr>
        </p15:guide>
        <p15:guide id="2" pos="38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7D38"/>
    <a:srgbClr val="006B31"/>
    <a:srgbClr val="00A950"/>
    <a:srgbClr val="047832"/>
    <a:srgbClr val="00764B"/>
    <a:srgbClr val="33CC33"/>
    <a:srgbClr val="4DB94F"/>
    <a:srgbClr val="1AAE4F"/>
    <a:srgbClr val="C5FFDE"/>
    <a:srgbClr val="81D2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3" autoAdjust="0"/>
    <p:restoredTop sz="94657" autoAdjust="0"/>
  </p:normalViewPr>
  <p:slideViewPr>
    <p:cSldViewPr snapToGrid="0" snapToObjects="1" showGuides="1">
      <p:cViewPr varScale="1">
        <p:scale>
          <a:sx n="80" d="100"/>
          <a:sy n="80" d="100"/>
        </p:scale>
        <p:origin x="108" y="828"/>
      </p:cViewPr>
      <p:guideLst>
        <p:guide orient="horz" pos="4228"/>
        <p:guide pos="384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Bienvenu" userId="633a5591-4aaf-43da-9642-5390bdbd2855" providerId="ADAL" clId="{8A22FEAA-4228-4C1B-ACA2-3C72D7C1E540}"/>
    <pc:docChg chg="undo redo custSel addSld delSld modSld sldOrd">
      <pc:chgData name="Joe Bienvenu" userId="633a5591-4aaf-43da-9642-5390bdbd2855" providerId="ADAL" clId="{8A22FEAA-4228-4C1B-ACA2-3C72D7C1E540}" dt="2021-10-15T13:24:20.482" v="9168" actId="403"/>
      <pc:docMkLst>
        <pc:docMk/>
      </pc:docMkLst>
      <pc:sldChg chg="modSp">
        <pc:chgData name="Joe Bienvenu" userId="633a5591-4aaf-43da-9642-5390bdbd2855" providerId="ADAL" clId="{8A22FEAA-4228-4C1B-ACA2-3C72D7C1E540}" dt="2021-10-11T16:55:34.900" v="9065" actId="115"/>
        <pc:sldMkLst>
          <pc:docMk/>
          <pc:sldMk cId="3676199701" sldId="256"/>
        </pc:sldMkLst>
        <pc:spChg chg="mod">
          <ac:chgData name="Joe Bienvenu" userId="633a5591-4aaf-43da-9642-5390bdbd2855" providerId="ADAL" clId="{8A22FEAA-4228-4C1B-ACA2-3C72D7C1E540}" dt="2021-10-10T18:51:13.858" v="3319" actId="20577"/>
          <ac:spMkLst>
            <pc:docMk/>
            <pc:sldMk cId="3676199701" sldId="256"/>
            <ac:spMk id="2" creationId="{00000000-0000-0000-0000-000000000000}"/>
          </ac:spMkLst>
        </pc:spChg>
        <pc:spChg chg="mod">
          <ac:chgData name="Joe Bienvenu" userId="633a5591-4aaf-43da-9642-5390bdbd2855" providerId="ADAL" clId="{8A22FEAA-4228-4C1B-ACA2-3C72D7C1E540}" dt="2021-10-11T16:55:34.900" v="9065" actId="115"/>
          <ac:spMkLst>
            <pc:docMk/>
            <pc:sldMk cId="3676199701" sldId="256"/>
            <ac:spMk id="3" creationId="{00000000-0000-0000-0000-000000000000}"/>
          </ac:spMkLst>
        </pc:spChg>
      </pc:sldChg>
      <pc:sldChg chg="addSp delSp modSp">
        <pc:chgData name="Joe Bienvenu" userId="633a5591-4aaf-43da-9642-5390bdbd2855" providerId="ADAL" clId="{8A22FEAA-4228-4C1B-ACA2-3C72D7C1E540}" dt="2021-10-11T16:54:48.088" v="9064" actId="1037"/>
        <pc:sldMkLst>
          <pc:docMk/>
          <pc:sldMk cId="2369610274" sldId="257"/>
        </pc:sldMkLst>
        <pc:spChg chg="mod">
          <ac:chgData name="Joe Bienvenu" userId="633a5591-4aaf-43da-9642-5390bdbd2855" providerId="ADAL" clId="{8A22FEAA-4228-4C1B-ACA2-3C72D7C1E540}" dt="2021-10-10T19:10:36.092" v="3461" actId="20577"/>
          <ac:spMkLst>
            <pc:docMk/>
            <pc:sldMk cId="2369610274" sldId="257"/>
            <ac:spMk id="2" creationId="{F04AC9CE-6474-4E2C-A27C-95D54568140A}"/>
          </ac:spMkLst>
        </pc:spChg>
        <pc:spChg chg="mod">
          <ac:chgData name="Joe Bienvenu" userId="633a5591-4aaf-43da-9642-5390bdbd2855" providerId="ADAL" clId="{8A22FEAA-4228-4C1B-ACA2-3C72D7C1E540}" dt="2021-10-11T16:51:59.706" v="8951" actId="14100"/>
          <ac:spMkLst>
            <pc:docMk/>
            <pc:sldMk cId="2369610274" sldId="257"/>
            <ac:spMk id="3" creationId="{FC75A96A-FE4D-4E91-97E7-EABAE5DEFD9F}"/>
          </ac:spMkLst>
        </pc:spChg>
        <pc:spChg chg="add del mod">
          <ac:chgData name="Joe Bienvenu" userId="633a5591-4aaf-43da-9642-5390bdbd2855" providerId="ADAL" clId="{8A22FEAA-4228-4C1B-ACA2-3C72D7C1E540}" dt="2021-10-11T16:46:12.897" v="8801" actId="478"/>
          <ac:spMkLst>
            <pc:docMk/>
            <pc:sldMk cId="2369610274" sldId="257"/>
            <ac:spMk id="5" creationId="{EBE72B6A-5685-4BA3-B353-929B4C6C1BCB}"/>
          </ac:spMkLst>
        </pc:spChg>
        <pc:spChg chg="add del">
          <ac:chgData name="Joe Bienvenu" userId="633a5591-4aaf-43da-9642-5390bdbd2855" providerId="ADAL" clId="{8A22FEAA-4228-4C1B-ACA2-3C72D7C1E540}" dt="2021-10-11T16:46:55.365" v="8810"/>
          <ac:spMkLst>
            <pc:docMk/>
            <pc:sldMk cId="2369610274" sldId="257"/>
            <ac:spMk id="6" creationId="{D067B26D-088D-427E-B719-EFF19A6AA0B3}"/>
          </ac:spMkLst>
        </pc:spChg>
        <pc:spChg chg="add del">
          <ac:chgData name="Joe Bienvenu" userId="633a5591-4aaf-43da-9642-5390bdbd2855" providerId="ADAL" clId="{8A22FEAA-4228-4C1B-ACA2-3C72D7C1E540}" dt="2021-10-11T16:47:03.187" v="8814"/>
          <ac:spMkLst>
            <pc:docMk/>
            <pc:sldMk cId="2369610274" sldId="257"/>
            <ac:spMk id="7" creationId="{B59EB6CB-6D5B-4480-AFE0-1B6EBC04AAD9}"/>
          </ac:spMkLst>
        </pc:spChg>
        <pc:spChg chg="add del">
          <ac:chgData name="Joe Bienvenu" userId="633a5591-4aaf-43da-9642-5390bdbd2855" providerId="ADAL" clId="{8A22FEAA-4228-4C1B-ACA2-3C72D7C1E540}" dt="2021-10-11T16:48:09.482" v="8823"/>
          <ac:spMkLst>
            <pc:docMk/>
            <pc:sldMk cId="2369610274" sldId="257"/>
            <ac:spMk id="9" creationId="{D944EC12-668A-454F-A924-85B5EA44F737}"/>
          </ac:spMkLst>
        </pc:spChg>
        <pc:spChg chg="add mod">
          <ac:chgData name="Joe Bienvenu" userId="633a5591-4aaf-43da-9642-5390bdbd2855" providerId="ADAL" clId="{8A22FEAA-4228-4C1B-ACA2-3C72D7C1E540}" dt="2021-10-11T16:54:13.790" v="9037" actId="1037"/>
          <ac:spMkLst>
            <pc:docMk/>
            <pc:sldMk cId="2369610274" sldId="257"/>
            <ac:spMk id="10" creationId="{848006EA-FDA4-496A-9A4A-1F7E36614B14}"/>
          </ac:spMkLst>
        </pc:spChg>
        <pc:spChg chg="add del">
          <ac:chgData name="Joe Bienvenu" userId="633a5591-4aaf-43da-9642-5390bdbd2855" providerId="ADAL" clId="{8A22FEAA-4228-4C1B-ACA2-3C72D7C1E540}" dt="2021-10-11T16:49:37.009" v="8875"/>
          <ac:spMkLst>
            <pc:docMk/>
            <pc:sldMk cId="2369610274" sldId="257"/>
            <ac:spMk id="11" creationId="{E21B8EB2-21F7-4A0A-9362-1C2A11E487CD}"/>
          </ac:spMkLst>
        </pc:spChg>
        <pc:spChg chg="add mod">
          <ac:chgData name="Joe Bienvenu" userId="633a5591-4aaf-43da-9642-5390bdbd2855" providerId="ADAL" clId="{8A22FEAA-4228-4C1B-ACA2-3C72D7C1E540}" dt="2021-10-11T16:54:13.790" v="9037" actId="1037"/>
          <ac:spMkLst>
            <pc:docMk/>
            <pc:sldMk cId="2369610274" sldId="257"/>
            <ac:spMk id="12" creationId="{1F98300D-27BB-4297-92DB-FDFF998EB7FC}"/>
          </ac:spMkLst>
        </pc:spChg>
        <pc:spChg chg="add del mod">
          <ac:chgData name="Joe Bienvenu" userId="633a5591-4aaf-43da-9642-5390bdbd2855" providerId="ADAL" clId="{8A22FEAA-4228-4C1B-ACA2-3C72D7C1E540}" dt="2021-10-11T16:50:44.906" v="8891"/>
          <ac:spMkLst>
            <pc:docMk/>
            <pc:sldMk cId="2369610274" sldId="257"/>
            <ac:spMk id="13" creationId="{4E98C6FC-4F40-469C-9D8D-86885AB11C43}"/>
          </ac:spMkLst>
        </pc:spChg>
        <pc:spChg chg="add del">
          <ac:chgData name="Joe Bienvenu" userId="633a5591-4aaf-43da-9642-5390bdbd2855" providerId="ADAL" clId="{8A22FEAA-4228-4C1B-ACA2-3C72D7C1E540}" dt="2021-10-11T16:50:49.273" v="8895"/>
          <ac:spMkLst>
            <pc:docMk/>
            <pc:sldMk cId="2369610274" sldId="257"/>
            <ac:spMk id="14" creationId="{48FBEBAB-71A1-4198-8769-7021F4D59FF2}"/>
          </ac:spMkLst>
        </pc:spChg>
        <pc:spChg chg="add mod">
          <ac:chgData name="Joe Bienvenu" userId="633a5591-4aaf-43da-9642-5390bdbd2855" providerId="ADAL" clId="{8A22FEAA-4228-4C1B-ACA2-3C72D7C1E540}" dt="2021-10-11T16:54:13.790" v="9037" actId="1037"/>
          <ac:spMkLst>
            <pc:docMk/>
            <pc:sldMk cId="2369610274" sldId="257"/>
            <ac:spMk id="15" creationId="{745A916F-D47E-4231-8972-C72D2E0F3F00}"/>
          </ac:spMkLst>
        </pc:spChg>
        <pc:spChg chg="add del">
          <ac:chgData name="Joe Bienvenu" userId="633a5591-4aaf-43da-9642-5390bdbd2855" providerId="ADAL" clId="{8A22FEAA-4228-4C1B-ACA2-3C72D7C1E540}" dt="2021-10-11T16:54:22.853" v="9041"/>
          <ac:spMkLst>
            <pc:docMk/>
            <pc:sldMk cId="2369610274" sldId="257"/>
            <ac:spMk id="20" creationId="{80354B2F-4A55-41CA-BBD7-811F5A31ABC1}"/>
          </ac:spMkLst>
        </pc:spChg>
        <pc:spChg chg="add mod">
          <ac:chgData name="Joe Bienvenu" userId="633a5591-4aaf-43da-9642-5390bdbd2855" providerId="ADAL" clId="{8A22FEAA-4228-4C1B-ACA2-3C72D7C1E540}" dt="2021-10-11T16:54:48.088" v="9064" actId="1037"/>
          <ac:spMkLst>
            <pc:docMk/>
            <pc:sldMk cId="2369610274" sldId="257"/>
            <ac:spMk id="21" creationId="{EBC1B036-B0CD-47AC-BFC4-41D4C09D1D46}"/>
          </ac:spMkLst>
        </pc:spChg>
        <pc:picChg chg="add del mod">
          <ac:chgData name="Joe Bienvenu" userId="633a5591-4aaf-43da-9642-5390bdbd2855" providerId="ADAL" clId="{8A22FEAA-4228-4C1B-ACA2-3C72D7C1E540}" dt="2021-10-11T16:47:56.636" v="8819" actId="478"/>
          <ac:picMkLst>
            <pc:docMk/>
            <pc:sldMk cId="2369610274" sldId="257"/>
            <ac:picMk id="8" creationId="{298B4155-0896-4166-9E46-3913975A3A52}"/>
          </ac:picMkLst>
        </pc:picChg>
        <pc:cxnChg chg="add mod">
          <ac:chgData name="Joe Bienvenu" userId="633a5591-4aaf-43da-9642-5390bdbd2855" providerId="ADAL" clId="{8A22FEAA-4228-4C1B-ACA2-3C72D7C1E540}" dt="2021-10-11T16:54:13.790" v="9037" actId="1037"/>
          <ac:cxnSpMkLst>
            <pc:docMk/>
            <pc:sldMk cId="2369610274" sldId="257"/>
            <ac:cxnSpMk id="17" creationId="{DD4B6FB0-BC92-4D98-8E4C-F756D4311BE1}"/>
          </ac:cxnSpMkLst>
        </pc:cxnChg>
        <pc:cxnChg chg="add mod">
          <ac:chgData name="Joe Bienvenu" userId="633a5591-4aaf-43da-9642-5390bdbd2855" providerId="ADAL" clId="{8A22FEAA-4228-4C1B-ACA2-3C72D7C1E540}" dt="2021-10-11T16:54:13.790" v="9037" actId="1037"/>
          <ac:cxnSpMkLst>
            <pc:docMk/>
            <pc:sldMk cId="2369610274" sldId="257"/>
            <ac:cxnSpMk id="19" creationId="{32E1FDA6-0A85-4A41-B84D-39B459782F57}"/>
          </ac:cxnSpMkLst>
        </pc:cxnChg>
      </pc:sldChg>
      <pc:sldChg chg="delSp modSp ord">
        <pc:chgData name="Joe Bienvenu" userId="633a5591-4aaf-43da-9642-5390bdbd2855" providerId="ADAL" clId="{8A22FEAA-4228-4C1B-ACA2-3C72D7C1E540}" dt="2021-09-30T21:02:48.094" v="236" actId="20577"/>
        <pc:sldMkLst>
          <pc:docMk/>
          <pc:sldMk cId="408126495" sldId="259"/>
        </pc:sldMkLst>
        <pc:spChg chg="mod">
          <ac:chgData name="Joe Bienvenu" userId="633a5591-4aaf-43da-9642-5390bdbd2855" providerId="ADAL" clId="{8A22FEAA-4228-4C1B-ACA2-3C72D7C1E540}" dt="2021-09-30T21:02:48.094" v="236" actId="20577"/>
          <ac:spMkLst>
            <pc:docMk/>
            <pc:sldMk cId="408126495" sldId="259"/>
            <ac:spMk id="2" creationId="{00000000-0000-0000-0000-000000000000}"/>
          </ac:spMkLst>
        </pc:spChg>
        <pc:spChg chg="del">
          <ac:chgData name="Joe Bienvenu" userId="633a5591-4aaf-43da-9642-5390bdbd2855" providerId="ADAL" clId="{8A22FEAA-4228-4C1B-ACA2-3C72D7C1E540}" dt="2021-09-30T20:57:18.545" v="3" actId="478"/>
          <ac:spMkLst>
            <pc:docMk/>
            <pc:sldMk cId="408126495" sldId="259"/>
            <ac:spMk id="9" creationId="{00000000-0000-0000-0000-000000000000}"/>
          </ac:spMkLst>
        </pc:spChg>
      </pc:sldChg>
      <pc:sldChg chg="addSp delSp modSp add">
        <pc:chgData name="Joe Bienvenu" userId="633a5591-4aaf-43da-9642-5390bdbd2855" providerId="ADAL" clId="{8A22FEAA-4228-4C1B-ACA2-3C72D7C1E540}" dt="2021-10-15T13:20:57.181" v="9152" actId="20577"/>
        <pc:sldMkLst>
          <pc:docMk/>
          <pc:sldMk cId="251287300" sldId="260"/>
        </pc:sldMkLst>
        <pc:spChg chg="add del mod">
          <ac:chgData name="Joe Bienvenu" userId="633a5591-4aaf-43da-9642-5390bdbd2855" providerId="ADAL" clId="{8A22FEAA-4228-4C1B-ACA2-3C72D7C1E540}" dt="2021-10-10T19:05:59.702" v="3345" actId="478"/>
          <ac:spMkLst>
            <pc:docMk/>
            <pc:sldMk cId="251287300" sldId="260"/>
            <ac:spMk id="3" creationId="{E943068A-90C3-449F-8482-56DD21512C52}"/>
          </ac:spMkLst>
        </pc:spChg>
        <pc:spChg chg="add del mod">
          <ac:chgData name="Joe Bienvenu" userId="633a5591-4aaf-43da-9642-5390bdbd2855" providerId="ADAL" clId="{8A22FEAA-4228-4C1B-ACA2-3C72D7C1E540}" dt="2021-10-07T20:30:40.873" v="1691" actId="478"/>
          <ac:spMkLst>
            <pc:docMk/>
            <pc:sldMk cId="251287300" sldId="260"/>
            <ac:spMk id="3" creationId="{FA0E932C-D3E5-4EC3-8290-277BEA12590E}"/>
          </ac:spMkLst>
        </pc:spChg>
        <pc:spChg chg="add mod">
          <ac:chgData name="Joe Bienvenu" userId="633a5591-4aaf-43da-9642-5390bdbd2855" providerId="ADAL" clId="{8A22FEAA-4228-4C1B-ACA2-3C72D7C1E540}" dt="2021-10-10T19:04:44.165" v="3339" actId="1035"/>
          <ac:spMkLst>
            <pc:docMk/>
            <pc:sldMk cId="251287300" sldId="260"/>
            <ac:spMk id="4" creationId="{3B7646D9-7D73-4D5E-82D1-F4F34477FD53}"/>
          </ac:spMkLst>
        </pc:spChg>
        <pc:spChg chg="add mod">
          <ac:chgData name="Joe Bienvenu" userId="633a5591-4aaf-43da-9642-5390bdbd2855" providerId="ADAL" clId="{8A22FEAA-4228-4C1B-ACA2-3C72D7C1E540}" dt="2021-10-15T13:20:57.181" v="9152" actId="20577"/>
          <ac:spMkLst>
            <pc:docMk/>
            <pc:sldMk cId="251287300" sldId="260"/>
            <ac:spMk id="6" creationId="{DD382176-6550-4539-9FE3-81AB84661EF5}"/>
          </ac:spMkLst>
        </pc:spChg>
        <pc:picChg chg="mod modCrop">
          <ac:chgData name="Joe Bienvenu" userId="633a5591-4aaf-43da-9642-5390bdbd2855" providerId="ADAL" clId="{8A22FEAA-4228-4C1B-ACA2-3C72D7C1E540}" dt="2021-10-10T19:04:19.892" v="3333" actId="1037"/>
          <ac:picMkLst>
            <pc:docMk/>
            <pc:sldMk cId="251287300" sldId="260"/>
            <ac:picMk id="2" creationId="{004283F6-CE3C-4E06-9B96-FCC6AF7BCFB2}"/>
          </ac:picMkLst>
        </pc:picChg>
        <pc:picChg chg="add mod">
          <ac:chgData name="Joe Bienvenu" userId="633a5591-4aaf-43da-9642-5390bdbd2855" providerId="ADAL" clId="{8A22FEAA-4228-4C1B-ACA2-3C72D7C1E540}" dt="2021-10-10T19:03:35.787" v="3322" actId="1076"/>
          <ac:picMkLst>
            <pc:docMk/>
            <pc:sldMk cId="251287300" sldId="260"/>
            <ac:picMk id="1026" creationId="{34D725E8-5F7F-4CFD-B09E-8ED51F967E05}"/>
          </ac:picMkLst>
        </pc:picChg>
      </pc:sldChg>
      <pc:sldChg chg="addSp delSp modSp add ord">
        <pc:chgData name="Joe Bienvenu" userId="633a5591-4aaf-43da-9642-5390bdbd2855" providerId="ADAL" clId="{8A22FEAA-4228-4C1B-ACA2-3C72D7C1E540}" dt="2021-10-10T22:44:20.959" v="7459" actId="1038"/>
        <pc:sldMkLst>
          <pc:docMk/>
          <pc:sldMk cId="256800902" sldId="261"/>
        </pc:sldMkLst>
        <pc:spChg chg="add mod">
          <ac:chgData name="Joe Bienvenu" userId="633a5591-4aaf-43da-9642-5390bdbd2855" providerId="ADAL" clId="{8A22FEAA-4228-4C1B-ACA2-3C72D7C1E540}" dt="2021-10-10T18:25:06.031" v="2566" actId="1035"/>
          <ac:spMkLst>
            <pc:docMk/>
            <pc:sldMk cId="256800902" sldId="261"/>
            <ac:spMk id="4" creationId="{54D77EDA-4B21-4AC9-B98E-87DB04617351}"/>
          </ac:spMkLst>
        </pc:spChg>
        <pc:spChg chg="add mod">
          <ac:chgData name="Joe Bienvenu" userId="633a5591-4aaf-43da-9642-5390bdbd2855" providerId="ADAL" clId="{8A22FEAA-4228-4C1B-ACA2-3C72D7C1E540}" dt="2021-10-10T18:25:06.031" v="2566" actId="1035"/>
          <ac:spMkLst>
            <pc:docMk/>
            <pc:sldMk cId="256800902" sldId="261"/>
            <ac:spMk id="8" creationId="{19B47393-28CD-4B3C-9F55-C2FDBC6673A1}"/>
          </ac:spMkLst>
        </pc:spChg>
        <pc:spChg chg="add mod">
          <ac:chgData name="Joe Bienvenu" userId="633a5591-4aaf-43da-9642-5390bdbd2855" providerId="ADAL" clId="{8A22FEAA-4228-4C1B-ACA2-3C72D7C1E540}" dt="2021-10-10T18:25:06.031" v="2566" actId="1035"/>
          <ac:spMkLst>
            <pc:docMk/>
            <pc:sldMk cId="256800902" sldId="261"/>
            <ac:spMk id="9" creationId="{C9DC2CDA-6747-4290-8BD0-E710AE5B0C90}"/>
          </ac:spMkLst>
        </pc:spChg>
        <pc:spChg chg="add mod">
          <ac:chgData name="Joe Bienvenu" userId="633a5591-4aaf-43da-9642-5390bdbd2855" providerId="ADAL" clId="{8A22FEAA-4228-4C1B-ACA2-3C72D7C1E540}" dt="2021-10-10T18:25:06.031" v="2566" actId="1035"/>
          <ac:spMkLst>
            <pc:docMk/>
            <pc:sldMk cId="256800902" sldId="261"/>
            <ac:spMk id="11" creationId="{44FA1FB9-A4D6-4DAD-84BB-53F52A8A76C4}"/>
          </ac:spMkLst>
        </pc:spChg>
        <pc:spChg chg="add mod">
          <ac:chgData name="Joe Bienvenu" userId="633a5591-4aaf-43da-9642-5390bdbd2855" providerId="ADAL" clId="{8A22FEAA-4228-4C1B-ACA2-3C72D7C1E540}" dt="2021-10-10T18:25:06.031" v="2566" actId="1035"/>
          <ac:spMkLst>
            <pc:docMk/>
            <pc:sldMk cId="256800902" sldId="261"/>
            <ac:spMk id="13" creationId="{9AD22D12-D4C8-4CAE-B172-473CD41912C7}"/>
          </ac:spMkLst>
        </pc:spChg>
        <pc:spChg chg="add mod">
          <ac:chgData name="Joe Bienvenu" userId="633a5591-4aaf-43da-9642-5390bdbd2855" providerId="ADAL" clId="{8A22FEAA-4228-4C1B-ACA2-3C72D7C1E540}" dt="2021-10-10T18:31:35.899" v="2751" actId="14100"/>
          <ac:spMkLst>
            <pc:docMk/>
            <pc:sldMk cId="256800902" sldId="261"/>
            <ac:spMk id="15" creationId="{C7D839F0-5F85-408D-B887-A860D55B69A8}"/>
          </ac:spMkLst>
        </pc:spChg>
        <pc:spChg chg="add mod">
          <ac:chgData name="Joe Bienvenu" userId="633a5591-4aaf-43da-9642-5390bdbd2855" providerId="ADAL" clId="{8A22FEAA-4228-4C1B-ACA2-3C72D7C1E540}" dt="2021-10-10T18:30:48.093" v="2723" actId="1037"/>
          <ac:spMkLst>
            <pc:docMk/>
            <pc:sldMk cId="256800902" sldId="261"/>
            <ac:spMk id="17" creationId="{9589B825-7A09-445E-BAA4-269FEB4120FB}"/>
          </ac:spMkLst>
        </pc:spChg>
        <pc:spChg chg="add del mod">
          <ac:chgData name="Joe Bienvenu" userId="633a5591-4aaf-43da-9642-5390bdbd2855" providerId="ADAL" clId="{8A22FEAA-4228-4C1B-ACA2-3C72D7C1E540}" dt="2021-10-10T18:25:20.531" v="2569" actId="1035"/>
          <ac:spMkLst>
            <pc:docMk/>
            <pc:sldMk cId="256800902" sldId="261"/>
            <ac:spMk id="21" creationId="{49815AE9-C821-4F45-8A6C-163EBC16B15B}"/>
          </ac:spMkLst>
        </pc:spChg>
        <pc:spChg chg="add mod">
          <ac:chgData name="Joe Bienvenu" userId="633a5591-4aaf-43da-9642-5390bdbd2855" providerId="ADAL" clId="{8A22FEAA-4228-4C1B-ACA2-3C72D7C1E540}" dt="2021-10-10T18:25:20.531" v="2569" actId="1035"/>
          <ac:spMkLst>
            <pc:docMk/>
            <pc:sldMk cId="256800902" sldId="261"/>
            <ac:spMk id="22" creationId="{B2E25158-C75C-4F44-907C-9E33ECA3C944}"/>
          </ac:spMkLst>
        </pc:spChg>
        <pc:spChg chg="add mod">
          <ac:chgData name="Joe Bienvenu" userId="633a5591-4aaf-43da-9642-5390bdbd2855" providerId="ADAL" clId="{8A22FEAA-4228-4C1B-ACA2-3C72D7C1E540}" dt="2021-10-10T18:25:20.531" v="2569" actId="1035"/>
          <ac:spMkLst>
            <pc:docMk/>
            <pc:sldMk cId="256800902" sldId="261"/>
            <ac:spMk id="23" creationId="{716910B7-AB19-4AA7-B166-68219B3FEC25}"/>
          </ac:spMkLst>
        </pc:spChg>
        <pc:spChg chg="add mod">
          <ac:chgData name="Joe Bienvenu" userId="633a5591-4aaf-43da-9642-5390bdbd2855" providerId="ADAL" clId="{8A22FEAA-4228-4C1B-ACA2-3C72D7C1E540}" dt="2021-10-10T18:25:20.531" v="2569" actId="1035"/>
          <ac:spMkLst>
            <pc:docMk/>
            <pc:sldMk cId="256800902" sldId="261"/>
            <ac:spMk id="24" creationId="{6BE17E41-C4B3-432F-AA02-EC481CF12215}"/>
          </ac:spMkLst>
        </pc:spChg>
        <pc:spChg chg="add mod">
          <ac:chgData name="Joe Bienvenu" userId="633a5591-4aaf-43da-9642-5390bdbd2855" providerId="ADAL" clId="{8A22FEAA-4228-4C1B-ACA2-3C72D7C1E540}" dt="2021-10-10T18:25:20.531" v="2569" actId="1035"/>
          <ac:spMkLst>
            <pc:docMk/>
            <pc:sldMk cId="256800902" sldId="261"/>
            <ac:spMk id="25" creationId="{BABA4C6F-84FE-492E-89EE-8ACAFBD932A8}"/>
          </ac:spMkLst>
        </pc:spChg>
        <pc:spChg chg="add mod">
          <ac:chgData name="Joe Bienvenu" userId="633a5591-4aaf-43da-9642-5390bdbd2855" providerId="ADAL" clId="{8A22FEAA-4228-4C1B-ACA2-3C72D7C1E540}" dt="2021-10-10T18:25:20.531" v="2569" actId="1035"/>
          <ac:spMkLst>
            <pc:docMk/>
            <pc:sldMk cId="256800902" sldId="261"/>
            <ac:spMk id="26" creationId="{62D25AF9-73D9-42E2-A386-F55AEBEFD908}"/>
          </ac:spMkLst>
        </pc:spChg>
        <pc:spChg chg="add mod">
          <ac:chgData name="Joe Bienvenu" userId="633a5591-4aaf-43da-9642-5390bdbd2855" providerId="ADAL" clId="{8A22FEAA-4228-4C1B-ACA2-3C72D7C1E540}" dt="2021-10-10T18:25:42.410" v="2574" actId="1036"/>
          <ac:spMkLst>
            <pc:docMk/>
            <pc:sldMk cId="256800902" sldId="261"/>
            <ac:spMk id="27" creationId="{B3644C12-04B8-4C58-9FD2-574D2A2937CC}"/>
          </ac:spMkLst>
        </pc:spChg>
        <pc:spChg chg="add mod">
          <ac:chgData name="Joe Bienvenu" userId="633a5591-4aaf-43da-9642-5390bdbd2855" providerId="ADAL" clId="{8A22FEAA-4228-4C1B-ACA2-3C72D7C1E540}" dt="2021-10-10T18:25:42.410" v="2574" actId="1036"/>
          <ac:spMkLst>
            <pc:docMk/>
            <pc:sldMk cId="256800902" sldId="261"/>
            <ac:spMk id="28" creationId="{468D178D-EFE1-488C-A45A-B5DE5BF22BD7}"/>
          </ac:spMkLst>
        </pc:spChg>
        <pc:spChg chg="add mod">
          <ac:chgData name="Joe Bienvenu" userId="633a5591-4aaf-43da-9642-5390bdbd2855" providerId="ADAL" clId="{8A22FEAA-4228-4C1B-ACA2-3C72D7C1E540}" dt="2021-10-10T18:25:20.531" v="2569" actId="1035"/>
          <ac:spMkLst>
            <pc:docMk/>
            <pc:sldMk cId="256800902" sldId="261"/>
            <ac:spMk id="29" creationId="{EDBA41C2-8481-47CF-8B20-54D3AAF788B9}"/>
          </ac:spMkLst>
        </pc:spChg>
        <pc:spChg chg="add mod">
          <ac:chgData name="Joe Bienvenu" userId="633a5591-4aaf-43da-9642-5390bdbd2855" providerId="ADAL" clId="{8A22FEAA-4228-4C1B-ACA2-3C72D7C1E540}" dt="2021-10-10T18:25:53.088" v="2577" actId="1035"/>
          <ac:spMkLst>
            <pc:docMk/>
            <pc:sldMk cId="256800902" sldId="261"/>
            <ac:spMk id="30" creationId="{4637CCC4-DE57-4802-AFD4-2A03E2554ED1}"/>
          </ac:spMkLst>
        </pc:spChg>
        <pc:spChg chg="add mod">
          <ac:chgData name="Joe Bienvenu" userId="633a5591-4aaf-43da-9642-5390bdbd2855" providerId="ADAL" clId="{8A22FEAA-4228-4C1B-ACA2-3C72D7C1E540}" dt="2021-10-10T18:25:42.410" v="2574" actId="1036"/>
          <ac:spMkLst>
            <pc:docMk/>
            <pc:sldMk cId="256800902" sldId="261"/>
            <ac:spMk id="41" creationId="{62822BE3-B366-4AB2-A5C0-2843B7FA1CFE}"/>
          </ac:spMkLst>
        </pc:spChg>
        <pc:spChg chg="add mod">
          <ac:chgData name="Joe Bienvenu" userId="633a5591-4aaf-43da-9642-5390bdbd2855" providerId="ADAL" clId="{8A22FEAA-4228-4C1B-ACA2-3C72D7C1E540}" dt="2021-10-10T18:25:53.088" v="2577" actId="1035"/>
          <ac:spMkLst>
            <pc:docMk/>
            <pc:sldMk cId="256800902" sldId="261"/>
            <ac:spMk id="43" creationId="{E3EC99DC-297A-41D2-90DD-829931022BC0}"/>
          </ac:spMkLst>
        </pc:spChg>
        <pc:spChg chg="add mod">
          <ac:chgData name="Joe Bienvenu" userId="633a5591-4aaf-43da-9642-5390bdbd2855" providerId="ADAL" clId="{8A22FEAA-4228-4C1B-ACA2-3C72D7C1E540}" dt="2021-10-10T18:25:42.410" v="2574" actId="1036"/>
          <ac:spMkLst>
            <pc:docMk/>
            <pc:sldMk cId="256800902" sldId="261"/>
            <ac:spMk id="44" creationId="{57A7E874-7F6C-4B94-9F73-BC4199BA795D}"/>
          </ac:spMkLst>
        </pc:spChg>
        <pc:spChg chg="add del">
          <ac:chgData name="Joe Bienvenu" userId="633a5591-4aaf-43da-9642-5390bdbd2855" providerId="ADAL" clId="{8A22FEAA-4228-4C1B-ACA2-3C72D7C1E540}" dt="2021-10-07T22:53:30.598" v="2478" actId="478"/>
          <ac:spMkLst>
            <pc:docMk/>
            <pc:sldMk cId="256800902" sldId="261"/>
            <ac:spMk id="45" creationId="{7ADFC616-73F4-4953-88A8-14DF6CDB187C}"/>
          </ac:spMkLst>
        </pc:spChg>
        <pc:spChg chg="add mod">
          <ac:chgData name="Joe Bienvenu" userId="633a5591-4aaf-43da-9642-5390bdbd2855" providerId="ADAL" clId="{8A22FEAA-4228-4C1B-ACA2-3C72D7C1E540}" dt="2021-10-10T18:25:42.410" v="2574" actId="1036"/>
          <ac:spMkLst>
            <pc:docMk/>
            <pc:sldMk cId="256800902" sldId="261"/>
            <ac:spMk id="46" creationId="{1B4DD3AC-7EF2-472D-B413-24DC60CAC12C}"/>
          </ac:spMkLst>
        </pc:spChg>
        <pc:spChg chg="add mod">
          <ac:chgData name="Joe Bienvenu" userId="633a5591-4aaf-43da-9642-5390bdbd2855" providerId="ADAL" clId="{8A22FEAA-4228-4C1B-ACA2-3C72D7C1E540}" dt="2021-10-10T18:25:42.410" v="2574" actId="1036"/>
          <ac:spMkLst>
            <pc:docMk/>
            <pc:sldMk cId="256800902" sldId="261"/>
            <ac:spMk id="49" creationId="{B253637D-014B-475F-A823-E93EBEE743A9}"/>
          </ac:spMkLst>
        </pc:spChg>
        <pc:spChg chg="add mod">
          <ac:chgData name="Joe Bienvenu" userId="633a5591-4aaf-43da-9642-5390bdbd2855" providerId="ADAL" clId="{8A22FEAA-4228-4C1B-ACA2-3C72D7C1E540}" dt="2021-10-10T18:25:42.410" v="2574" actId="1036"/>
          <ac:spMkLst>
            <pc:docMk/>
            <pc:sldMk cId="256800902" sldId="261"/>
            <ac:spMk id="52" creationId="{7DB74892-3715-4F94-A700-A5801C2C9A3D}"/>
          </ac:spMkLst>
        </pc:spChg>
        <pc:spChg chg="add mod">
          <ac:chgData name="Joe Bienvenu" userId="633a5591-4aaf-43da-9642-5390bdbd2855" providerId="ADAL" clId="{8A22FEAA-4228-4C1B-ACA2-3C72D7C1E540}" dt="2021-10-10T22:44:20.959" v="7459" actId="1038"/>
          <ac:spMkLst>
            <pc:docMk/>
            <pc:sldMk cId="256800902" sldId="261"/>
            <ac:spMk id="56" creationId="{EAEEEFCF-8625-47EC-A758-A5CDC545E341}"/>
          </ac:spMkLst>
        </pc:spChg>
        <pc:graphicFrameChg chg="add mod modGraphic">
          <ac:chgData name="Joe Bienvenu" userId="633a5591-4aaf-43da-9642-5390bdbd2855" providerId="ADAL" clId="{8A22FEAA-4228-4C1B-ACA2-3C72D7C1E540}" dt="2021-10-10T18:29:30.792" v="2691" actId="1036"/>
          <ac:graphicFrameMkLst>
            <pc:docMk/>
            <pc:sldMk cId="256800902" sldId="261"/>
            <ac:graphicFrameMk id="3" creationId="{4D242906-802C-4D4B-9F23-9A6A0A71A171}"/>
          </ac:graphicFrameMkLst>
        </pc:graphicFrameChg>
        <pc:picChg chg="add mod modCrop">
          <ac:chgData name="Joe Bienvenu" userId="633a5591-4aaf-43da-9642-5390bdbd2855" providerId="ADAL" clId="{8A22FEAA-4228-4C1B-ACA2-3C72D7C1E540}" dt="2021-10-07T21:46:33.468" v="2120" actId="14100"/>
          <ac:picMkLst>
            <pc:docMk/>
            <pc:sldMk cId="256800902" sldId="261"/>
            <ac:picMk id="5" creationId="{28ACB0FA-2F4C-4861-B63B-936ED50E79D5}"/>
          </ac:picMkLst>
        </pc:picChg>
        <pc:picChg chg="add mod modCrop">
          <ac:chgData name="Joe Bienvenu" userId="633a5591-4aaf-43da-9642-5390bdbd2855" providerId="ADAL" clId="{8A22FEAA-4228-4C1B-ACA2-3C72D7C1E540}" dt="2021-10-07T20:51:42.560" v="1889" actId="14100"/>
          <ac:picMkLst>
            <pc:docMk/>
            <pc:sldMk cId="256800902" sldId="261"/>
            <ac:picMk id="1026" creationId="{05840B56-9F2E-452A-9D89-DDDEEF83D2D3}"/>
          </ac:picMkLst>
        </pc:picChg>
        <pc:picChg chg="add mod">
          <ac:chgData name="Joe Bienvenu" userId="633a5591-4aaf-43da-9642-5390bdbd2855" providerId="ADAL" clId="{8A22FEAA-4228-4C1B-ACA2-3C72D7C1E540}" dt="2021-10-07T20:51:49.286" v="1891" actId="14100"/>
          <ac:picMkLst>
            <pc:docMk/>
            <pc:sldMk cId="256800902" sldId="261"/>
            <ac:picMk id="1028" creationId="{4F6F2266-7E04-416A-BA28-F2B38DC142CA}"/>
          </ac:picMkLst>
        </pc:picChg>
        <pc:picChg chg="add mod modCrop">
          <ac:chgData name="Joe Bienvenu" userId="633a5591-4aaf-43da-9642-5390bdbd2855" providerId="ADAL" clId="{8A22FEAA-4228-4C1B-ACA2-3C72D7C1E540}" dt="2021-10-07T20:53:37.389" v="1898" actId="1076"/>
          <ac:picMkLst>
            <pc:docMk/>
            <pc:sldMk cId="256800902" sldId="261"/>
            <ac:picMk id="1030" creationId="{C5EC67ED-73CA-4DB0-BD6C-030383584E4B}"/>
          </ac:picMkLst>
        </pc:picChg>
        <pc:picChg chg="add mod modCrop">
          <ac:chgData name="Joe Bienvenu" userId="633a5591-4aaf-43da-9642-5390bdbd2855" providerId="ADAL" clId="{8A22FEAA-4228-4C1B-ACA2-3C72D7C1E540}" dt="2021-10-07T20:58:45.264" v="1923" actId="14100"/>
          <ac:picMkLst>
            <pc:docMk/>
            <pc:sldMk cId="256800902" sldId="261"/>
            <ac:picMk id="1032" creationId="{7B3E1569-C21F-47F5-AC53-87FA7DC85C82}"/>
          </ac:picMkLst>
        </pc:picChg>
        <pc:picChg chg="add mod modCrop">
          <ac:chgData name="Joe Bienvenu" userId="633a5591-4aaf-43da-9642-5390bdbd2855" providerId="ADAL" clId="{8A22FEAA-4228-4C1B-ACA2-3C72D7C1E540}" dt="2021-10-07T21:06:42.155" v="1995" actId="1037"/>
          <ac:picMkLst>
            <pc:docMk/>
            <pc:sldMk cId="256800902" sldId="261"/>
            <ac:picMk id="1034" creationId="{BBD304EC-035C-4F4F-96BB-C73DCCC686B0}"/>
          </ac:picMkLst>
        </pc:picChg>
        <pc:picChg chg="add mod modCrop">
          <ac:chgData name="Joe Bienvenu" userId="633a5591-4aaf-43da-9642-5390bdbd2855" providerId="ADAL" clId="{8A22FEAA-4228-4C1B-ACA2-3C72D7C1E540}" dt="2021-10-07T21:06:42.155" v="1995" actId="1037"/>
          <ac:picMkLst>
            <pc:docMk/>
            <pc:sldMk cId="256800902" sldId="261"/>
            <ac:picMk id="1036" creationId="{CA027F66-EBA9-4371-98E6-BCC1266D6E4A}"/>
          </ac:picMkLst>
        </pc:picChg>
        <pc:picChg chg="add mod modCrop">
          <ac:chgData name="Joe Bienvenu" userId="633a5591-4aaf-43da-9642-5390bdbd2855" providerId="ADAL" clId="{8A22FEAA-4228-4C1B-ACA2-3C72D7C1E540}" dt="2021-10-07T21:09:44.024" v="2003" actId="14100"/>
          <ac:picMkLst>
            <pc:docMk/>
            <pc:sldMk cId="256800902" sldId="261"/>
            <ac:picMk id="1038" creationId="{9A2998F4-A0BC-4CEC-A44B-7AD4C1DDC982}"/>
          </ac:picMkLst>
        </pc:picChg>
        <pc:picChg chg="add del mod modCrop">
          <ac:chgData name="Joe Bienvenu" userId="633a5591-4aaf-43da-9642-5390bdbd2855" providerId="ADAL" clId="{8A22FEAA-4228-4C1B-ACA2-3C72D7C1E540}" dt="2021-10-07T21:15:48.663" v="2083"/>
          <ac:picMkLst>
            <pc:docMk/>
            <pc:sldMk cId="256800902" sldId="261"/>
            <ac:picMk id="1040" creationId="{2ADEB1DF-194D-48EA-9DD3-DA35C3CEB062}"/>
          </ac:picMkLst>
        </pc:picChg>
        <pc:picChg chg="add del mod modCrop">
          <ac:chgData name="Joe Bienvenu" userId="633a5591-4aaf-43da-9642-5390bdbd2855" providerId="ADAL" clId="{8A22FEAA-4228-4C1B-ACA2-3C72D7C1E540}" dt="2021-10-07T21:41:34.671" v="2090" actId="478"/>
          <ac:picMkLst>
            <pc:docMk/>
            <pc:sldMk cId="256800902" sldId="261"/>
            <ac:picMk id="1042" creationId="{87C5A6D2-FB62-4F7F-B97A-98C72F24F72A}"/>
          </ac:picMkLst>
        </pc:picChg>
        <pc:picChg chg="add mod modCrop">
          <ac:chgData name="Joe Bienvenu" userId="633a5591-4aaf-43da-9642-5390bdbd2855" providerId="ADAL" clId="{8A22FEAA-4228-4C1B-ACA2-3C72D7C1E540}" dt="2021-10-07T21:43:54.849" v="2097" actId="1076"/>
          <ac:picMkLst>
            <pc:docMk/>
            <pc:sldMk cId="256800902" sldId="261"/>
            <ac:picMk id="1044" creationId="{EA04A6AF-3403-4A8A-9DCE-B3BCD6BB4C40}"/>
          </ac:picMkLst>
        </pc:picChg>
        <pc:picChg chg="add mod modCrop">
          <ac:chgData name="Joe Bienvenu" userId="633a5591-4aaf-43da-9642-5390bdbd2855" providerId="ADAL" clId="{8A22FEAA-4228-4C1B-ACA2-3C72D7C1E540}" dt="2021-10-07T21:51:40.747" v="2162" actId="1038"/>
          <ac:picMkLst>
            <pc:docMk/>
            <pc:sldMk cId="256800902" sldId="261"/>
            <ac:picMk id="1046" creationId="{12698E3B-F8F2-4847-8C82-F6C1311AC5EA}"/>
          </ac:picMkLst>
        </pc:picChg>
        <pc:picChg chg="add mod modCrop">
          <ac:chgData name="Joe Bienvenu" userId="633a5591-4aaf-43da-9642-5390bdbd2855" providerId="ADAL" clId="{8A22FEAA-4228-4C1B-ACA2-3C72D7C1E540}" dt="2021-10-07T21:56:40.299" v="2212" actId="1038"/>
          <ac:picMkLst>
            <pc:docMk/>
            <pc:sldMk cId="256800902" sldId="261"/>
            <ac:picMk id="1048" creationId="{4068774C-3C88-486B-835C-B5C578EB9303}"/>
          </ac:picMkLst>
        </pc:picChg>
        <pc:picChg chg="add mod modCrop">
          <ac:chgData name="Joe Bienvenu" userId="633a5591-4aaf-43da-9642-5390bdbd2855" providerId="ADAL" clId="{8A22FEAA-4228-4C1B-ACA2-3C72D7C1E540}" dt="2021-10-07T21:56:33.874" v="2211" actId="14100"/>
          <ac:picMkLst>
            <pc:docMk/>
            <pc:sldMk cId="256800902" sldId="261"/>
            <ac:picMk id="1050" creationId="{9F5ACEDB-F37D-4435-9F4F-726CE0834875}"/>
          </ac:picMkLst>
        </pc:picChg>
        <pc:picChg chg="add del mod modCrop">
          <ac:chgData name="Joe Bienvenu" userId="633a5591-4aaf-43da-9642-5390bdbd2855" providerId="ADAL" clId="{8A22FEAA-4228-4C1B-ACA2-3C72D7C1E540}" dt="2021-10-07T22:05:20.191" v="2233" actId="478"/>
          <ac:picMkLst>
            <pc:docMk/>
            <pc:sldMk cId="256800902" sldId="261"/>
            <ac:picMk id="1052" creationId="{ED0D7A81-50BA-4DA9-AB6B-1B2D4D0D94D5}"/>
          </ac:picMkLst>
        </pc:picChg>
        <pc:picChg chg="add mod modCrop">
          <ac:chgData name="Joe Bienvenu" userId="633a5591-4aaf-43da-9642-5390bdbd2855" providerId="ADAL" clId="{8A22FEAA-4228-4C1B-ACA2-3C72D7C1E540}" dt="2021-10-07T22:06:14.035" v="2239" actId="14100"/>
          <ac:picMkLst>
            <pc:docMk/>
            <pc:sldMk cId="256800902" sldId="261"/>
            <ac:picMk id="1054" creationId="{374BDCC0-0FD2-4CEF-9E66-30AB5BB6AD91}"/>
          </ac:picMkLst>
        </pc:picChg>
        <pc:picChg chg="add del">
          <ac:chgData name="Joe Bienvenu" userId="633a5591-4aaf-43da-9642-5390bdbd2855" providerId="ADAL" clId="{8A22FEAA-4228-4C1B-ACA2-3C72D7C1E540}" dt="2021-10-07T22:09:08.622" v="2260" actId="478"/>
          <ac:picMkLst>
            <pc:docMk/>
            <pc:sldMk cId="256800902" sldId="261"/>
            <ac:picMk id="1056" creationId="{965D3F38-30A9-494F-B517-0EB49EF24963}"/>
          </ac:picMkLst>
        </pc:picChg>
        <pc:picChg chg="add mod modCrop">
          <ac:chgData name="Joe Bienvenu" userId="633a5591-4aaf-43da-9642-5390bdbd2855" providerId="ADAL" clId="{8A22FEAA-4228-4C1B-ACA2-3C72D7C1E540}" dt="2021-10-07T22:10:29.844" v="2267" actId="14100"/>
          <ac:picMkLst>
            <pc:docMk/>
            <pc:sldMk cId="256800902" sldId="261"/>
            <ac:picMk id="1058" creationId="{7C8F9988-2996-47CD-9AD7-B0A0EBAED06C}"/>
          </ac:picMkLst>
        </pc:picChg>
        <pc:picChg chg="add mod modCrop">
          <ac:chgData name="Joe Bienvenu" userId="633a5591-4aaf-43da-9642-5390bdbd2855" providerId="ADAL" clId="{8A22FEAA-4228-4C1B-ACA2-3C72D7C1E540}" dt="2021-10-07T22:35:26.067" v="2324" actId="1036"/>
          <ac:picMkLst>
            <pc:docMk/>
            <pc:sldMk cId="256800902" sldId="261"/>
            <ac:picMk id="1060" creationId="{EECB7977-E48D-4AEE-9C8B-62505A149D7D}"/>
          </ac:picMkLst>
        </pc:picChg>
        <pc:picChg chg="add mod modCrop">
          <ac:chgData name="Joe Bienvenu" userId="633a5591-4aaf-43da-9642-5390bdbd2855" providerId="ADAL" clId="{8A22FEAA-4228-4C1B-ACA2-3C72D7C1E540}" dt="2021-10-10T18:25:02.513" v="2564" actId="1035"/>
          <ac:picMkLst>
            <pc:docMk/>
            <pc:sldMk cId="256800902" sldId="261"/>
            <ac:picMk id="1062" creationId="{1179EC35-7F78-491A-BF49-0B4493BE1463}"/>
          </ac:picMkLst>
        </pc:picChg>
        <pc:picChg chg="add mod modCrop">
          <ac:chgData name="Joe Bienvenu" userId="633a5591-4aaf-43da-9642-5390bdbd2855" providerId="ADAL" clId="{8A22FEAA-4228-4C1B-ACA2-3C72D7C1E540}" dt="2021-10-07T22:47:45.911" v="2427" actId="1038"/>
          <ac:picMkLst>
            <pc:docMk/>
            <pc:sldMk cId="256800902" sldId="261"/>
            <ac:picMk id="1064" creationId="{52377E3C-27D4-42FE-9273-08D95EEC63AD}"/>
          </ac:picMkLst>
        </pc:picChg>
        <pc:picChg chg="add del mod">
          <ac:chgData name="Joe Bienvenu" userId="633a5591-4aaf-43da-9642-5390bdbd2855" providerId="ADAL" clId="{8A22FEAA-4228-4C1B-ACA2-3C72D7C1E540}" dt="2021-10-07T22:46:58.290" v="2410" actId="478"/>
          <ac:picMkLst>
            <pc:docMk/>
            <pc:sldMk cId="256800902" sldId="261"/>
            <ac:picMk id="1066" creationId="{8B0FD516-9B95-46D2-B55B-B94697F21E92}"/>
          </ac:picMkLst>
        </pc:picChg>
        <pc:picChg chg="add mod modCrop">
          <ac:chgData name="Joe Bienvenu" userId="633a5591-4aaf-43da-9642-5390bdbd2855" providerId="ADAL" clId="{8A22FEAA-4228-4C1B-ACA2-3C72D7C1E540}" dt="2021-10-07T22:49:13.068" v="2439" actId="1037"/>
          <ac:picMkLst>
            <pc:docMk/>
            <pc:sldMk cId="256800902" sldId="261"/>
            <ac:picMk id="1068" creationId="{88F8EB42-1922-4837-B704-0EC7DB333ACC}"/>
          </ac:picMkLst>
        </pc:picChg>
        <pc:picChg chg="add mod modCrop">
          <ac:chgData name="Joe Bienvenu" userId="633a5591-4aaf-43da-9642-5390bdbd2855" providerId="ADAL" clId="{8A22FEAA-4228-4C1B-ACA2-3C72D7C1E540}" dt="2021-10-07T22:49:04.981" v="2438" actId="1076"/>
          <ac:picMkLst>
            <pc:docMk/>
            <pc:sldMk cId="256800902" sldId="261"/>
            <ac:picMk id="1070" creationId="{AAC64BB7-BCD7-4330-B095-79168ED8254D}"/>
          </ac:picMkLst>
        </pc:picChg>
        <pc:picChg chg="add mod modCrop">
          <ac:chgData name="Joe Bienvenu" userId="633a5591-4aaf-43da-9642-5390bdbd2855" providerId="ADAL" clId="{8A22FEAA-4228-4C1B-ACA2-3C72D7C1E540}" dt="2021-10-07T22:51:20.065" v="2455" actId="14100"/>
          <ac:picMkLst>
            <pc:docMk/>
            <pc:sldMk cId="256800902" sldId="261"/>
            <ac:picMk id="1072" creationId="{192FEFB8-35BC-4808-B01C-6612230C56EB}"/>
          </ac:picMkLst>
        </pc:picChg>
        <pc:picChg chg="add mod modCrop">
          <ac:chgData name="Joe Bienvenu" userId="633a5591-4aaf-43da-9642-5390bdbd2855" providerId="ADAL" clId="{8A22FEAA-4228-4C1B-ACA2-3C72D7C1E540}" dt="2021-10-07T22:52:56.510" v="2463" actId="1076"/>
          <ac:picMkLst>
            <pc:docMk/>
            <pc:sldMk cId="256800902" sldId="261"/>
            <ac:picMk id="1074" creationId="{4F58814C-230C-4C27-8839-214CCE36DC2E}"/>
          </ac:picMkLst>
        </pc:picChg>
        <pc:picChg chg="add mod modCrop">
          <ac:chgData name="Joe Bienvenu" userId="633a5591-4aaf-43da-9642-5390bdbd2855" providerId="ADAL" clId="{8A22FEAA-4228-4C1B-ACA2-3C72D7C1E540}" dt="2021-10-07T22:55:56.761" v="2520" actId="1037"/>
          <ac:picMkLst>
            <pc:docMk/>
            <pc:sldMk cId="256800902" sldId="261"/>
            <ac:picMk id="1076" creationId="{18B386FE-96B7-44A3-9437-DFCC8B792143}"/>
          </ac:picMkLst>
        </pc:picChg>
        <pc:picChg chg="add mod modCrop">
          <ac:chgData name="Joe Bienvenu" userId="633a5591-4aaf-43da-9642-5390bdbd2855" providerId="ADAL" clId="{8A22FEAA-4228-4C1B-ACA2-3C72D7C1E540}" dt="2021-10-10T22:44:20.959" v="7459" actId="1038"/>
          <ac:picMkLst>
            <pc:docMk/>
            <pc:sldMk cId="256800902" sldId="261"/>
            <ac:picMk id="1078" creationId="{2057FF2F-E7B6-471C-A994-B198D8BB3611}"/>
          </ac:picMkLst>
        </pc:picChg>
      </pc:sldChg>
      <pc:sldChg chg="modSp add ord">
        <pc:chgData name="Joe Bienvenu" userId="633a5591-4aaf-43da-9642-5390bdbd2855" providerId="ADAL" clId="{8A22FEAA-4228-4C1B-ACA2-3C72D7C1E540}" dt="2021-10-11T16:45:27.475" v="8799"/>
        <pc:sldMkLst>
          <pc:docMk/>
          <pc:sldMk cId="1719312418" sldId="262"/>
        </pc:sldMkLst>
        <pc:spChg chg="mod">
          <ac:chgData name="Joe Bienvenu" userId="633a5591-4aaf-43da-9642-5390bdbd2855" providerId="ADAL" clId="{8A22FEAA-4228-4C1B-ACA2-3C72D7C1E540}" dt="2021-10-10T19:11:10.801" v="3464" actId="20577"/>
          <ac:spMkLst>
            <pc:docMk/>
            <pc:sldMk cId="1719312418" sldId="262"/>
            <ac:spMk id="2" creationId="{F04AC9CE-6474-4E2C-A27C-95D54568140A}"/>
          </ac:spMkLst>
        </pc:spChg>
        <pc:spChg chg="mod">
          <ac:chgData name="Joe Bienvenu" userId="633a5591-4aaf-43da-9642-5390bdbd2855" providerId="ADAL" clId="{8A22FEAA-4228-4C1B-ACA2-3C72D7C1E540}" dt="2021-10-11T16:39:10.829" v="8649" actId="113"/>
          <ac:spMkLst>
            <pc:docMk/>
            <pc:sldMk cId="1719312418" sldId="262"/>
            <ac:spMk id="3" creationId="{FC75A96A-FE4D-4E91-97E7-EABAE5DEFD9F}"/>
          </ac:spMkLst>
        </pc:spChg>
      </pc:sldChg>
      <pc:sldChg chg="modSp add ord">
        <pc:chgData name="Joe Bienvenu" userId="633a5591-4aaf-43da-9642-5390bdbd2855" providerId="ADAL" clId="{8A22FEAA-4228-4C1B-ACA2-3C72D7C1E540}" dt="2021-10-11T16:37:48.732" v="8645" actId="20577"/>
        <pc:sldMkLst>
          <pc:docMk/>
          <pc:sldMk cId="389610208" sldId="263"/>
        </pc:sldMkLst>
        <pc:spChg chg="mod">
          <ac:chgData name="Joe Bienvenu" userId="633a5591-4aaf-43da-9642-5390bdbd2855" providerId="ADAL" clId="{8A22FEAA-4228-4C1B-ACA2-3C72D7C1E540}" dt="2021-10-10T20:44:02.826" v="5448" actId="1035"/>
          <ac:spMkLst>
            <pc:docMk/>
            <pc:sldMk cId="389610208" sldId="263"/>
            <ac:spMk id="2" creationId="{F04AC9CE-6474-4E2C-A27C-95D54568140A}"/>
          </ac:spMkLst>
        </pc:spChg>
        <pc:spChg chg="mod">
          <ac:chgData name="Joe Bienvenu" userId="633a5591-4aaf-43da-9642-5390bdbd2855" providerId="ADAL" clId="{8A22FEAA-4228-4C1B-ACA2-3C72D7C1E540}" dt="2021-10-11T16:37:48.732" v="8645" actId="20577"/>
          <ac:spMkLst>
            <pc:docMk/>
            <pc:sldMk cId="389610208" sldId="263"/>
            <ac:spMk id="3" creationId="{FC75A96A-FE4D-4E91-97E7-EABAE5DEFD9F}"/>
          </ac:spMkLst>
        </pc:spChg>
      </pc:sldChg>
      <pc:sldChg chg="addSp delSp modSp add">
        <pc:chgData name="Joe Bienvenu" userId="633a5591-4aaf-43da-9642-5390bdbd2855" providerId="ADAL" clId="{8A22FEAA-4228-4C1B-ACA2-3C72D7C1E540}" dt="2021-10-10T21:35:51.672" v="6172" actId="20577"/>
        <pc:sldMkLst>
          <pc:docMk/>
          <pc:sldMk cId="469510276" sldId="264"/>
        </pc:sldMkLst>
        <pc:spChg chg="del">
          <ac:chgData name="Joe Bienvenu" userId="633a5591-4aaf-43da-9642-5390bdbd2855" providerId="ADAL" clId="{8A22FEAA-4228-4C1B-ACA2-3C72D7C1E540}" dt="2021-10-10T20:51:35.638" v="5450" actId="478"/>
          <ac:spMkLst>
            <pc:docMk/>
            <pc:sldMk cId="469510276" sldId="264"/>
            <ac:spMk id="2" creationId="{F04AC9CE-6474-4E2C-A27C-95D54568140A}"/>
          </ac:spMkLst>
        </pc:spChg>
        <pc:spChg chg="del">
          <ac:chgData name="Joe Bienvenu" userId="633a5591-4aaf-43da-9642-5390bdbd2855" providerId="ADAL" clId="{8A22FEAA-4228-4C1B-ACA2-3C72D7C1E540}" dt="2021-10-10T20:50:02.750" v="5449"/>
          <ac:spMkLst>
            <pc:docMk/>
            <pc:sldMk cId="469510276" sldId="264"/>
            <ac:spMk id="3" creationId="{FC75A96A-FE4D-4E91-97E7-EABAE5DEFD9F}"/>
          </ac:spMkLst>
        </pc:spChg>
        <pc:spChg chg="add mod">
          <ac:chgData name="Joe Bienvenu" userId="633a5591-4aaf-43da-9642-5390bdbd2855" providerId="ADAL" clId="{8A22FEAA-4228-4C1B-ACA2-3C72D7C1E540}" dt="2021-10-10T21:22:48.043" v="6095" actId="1036"/>
          <ac:spMkLst>
            <pc:docMk/>
            <pc:sldMk cId="469510276" sldId="264"/>
            <ac:spMk id="5" creationId="{A5247E19-9B20-4F2F-B4E4-606387004048}"/>
          </ac:spMkLst>
        </pc:spChg>
        <pc:spChg chg="add">
          <ac:chgData name="Joe Bienvenu" userId="633a5591-4aaf-43da-9642-5390bdbd2855" providerId="ADAL" clId="{8A22FEAA-4228-4C1B-ACA2-3C72D7C1E540}" dt="2021-10-10T20:51:36.962" v="5451"/>
          <ac:spMkLst>
            <pc:docMk/>
            <pc:sldMk cId="469510276" sldId="264"/>
            <ac:spMk id="6" creationId="{4C68D66A-9A88-4FD0-A975-102A9A536452}"/>
          </ac:spMkLst>
        </pc:spChg>
        <pc:spChg chg="add mod">
          <ac:chgData name="Joe Bienvenu" userId="633a5591-4aaf-43da-9642-5390bdbd2855" providerId="ADAL" clId="{8A22FEAA-4228-4C1B-ACA2-3C72D7C1E540}" dt="2021-10-10T21:35:51.672" v="6172" actId="20577"/>
          <ac:spMkLst>
            <pc:docMk/>
            <pc:sldMk cId="469510276" sldId="264"/>
            <ac:spMk id="7" creationId="{3BE5B6D7-3CBE-48BC-A2EE-41BB66E34174}"/>
          </ac:spMkLst>
        </pc:spChg>
        <pc:spChg chg="add mod">
          <ac:chgData name="Joe Bienvenu" userId="633a5591-4aaf-43da-9642-5390bdbd2855" providerId="ADAL" clId="{8A22FEAA-4228-4C1B-ACA2-3C72D7C1E540}" dt="2021-10-10T21:25:27.467" v="6154" actId="20577"/>
          <ac:spMkLst>
            <pc:docMk/>
            <pc:sldMk cId="469510276" sldId="264"/>
            <ac:spMk id="8" creationId="{CB2159C6-8259-4D71-A1DD-783017AB4E54}"/>
          </ac:spMkLst>
        </pc:spChg>
        <pc:picChg chg="add mod">
          <ac:chgData name="Joe Bienvenu" userId="633a5591-4aaf-43da-9642-5390bdbd2855" providerId="ADAL" clId="{8A22FEAA-4228-4C1B-ACA2-3C72D7C1E540}" dt="2021-10-10T20:55:00.274" v="5506" actId="1037"/>
          <ac:picMkLst>
            <pc:docMk/>
            <pc:sldMk cId="469510276" sldId="264"/>
            <ac:picMk id="2050" creationId="{29289437-B663-4390-848C-AA1EB90D1AFC}"/>
          </ac:picMkLst>
        </pc:picChg>
      </pc:sldChg>
      <pc:sldChg chg="addSp delSp modSp add">
        <pc:chgData name="Joe Bienvenu" userId="633a5591-4aaf-43da-9642-5390bdbd2855" providerId="ADAL" clId="{8A22FEAA-4228-4C1B-ACA2-3C72D7C1E540}" dt="2021-10-11T16:56:22.665" v="9074" actId="5793"/>
        <pc:sldMkLst>
          <pc:docMk/>
          <pc:sldMk cId="1412689701" sldId="265"/>
        </pc:sldMkLst>
        <pc:spChg chg="del">
          <ac:chgData name="Joe Bienvenu" userId="633a5591-4aaf-43da-9642-5390bdbd2855" providerId="ADAL" clId="{8A22FEAA-4228-4C1B-ACA2-3C72D7C1E540}" dt="2021-10-10T22:24:42.203" v="7177" actId="478"/>
          <ac:spMkLst>
            <pc:docMk/>
            <pc:sldMk cId="1412689701" sldId="265"/>
            <ac:spMk id="2" creationId="{F04AC9CE-6474-4E2C-A27C-95D54568140A}"/>
          </ac:spMkLst>
        </pc:spChg>
        <pc:spChg chg="mod">
          <ac:chgData name="Joe Bienvenu" userId="633a5591-4aaf-43da-9642-5390bdbd2855" providerId="ADAL" clId="{8A22FEAA-4228-4C1B-ACA2-3C72D7C1E540}" dt="2021-10-11T16:56:22.665" v="9074" actId="5793"/>
          <ac:spMkLst>
            <pc:docMk/>
            <pc:sldMk cId="1412689701" sldId="265"/>
            <ac:spMk id="3" creationId="{FC75A96A-FE4D-4E91-97E7-EABAE5DEFD9F}"/>
          </ac:spMkLst>
        </pc:spChg>
        <pc:spChg chg="add">
          <ac:chgData name="Joe Bienvenu" userId="633a5591-4aaf-43da-9642-5390bdbd2855" providerId="ADAL" clId="{8A22FEAA-4228-4C1B-ACA2-3C72D7C1E540}" dt="2021-10-10T22:24:43.119" v="7178"/>
          <ac:spMkLst>
            <pc:docMk/>
            <pc:sldMk cId="1412689701" sldId="265"/>
            <ac:spMk id="5" creationId="{4E385B70-F960-4365-92D8-0CDA23D9368A}"/>
          </ac:spMkLst>
        </pc:spChg>
      </pc:sldChg>
      <pc:sldChg chg="modSp add">
        <pc:chgData name="Joe Bienvenu" userId="633a5591-4aaf-43da-9642-5390bdbd2855" providerId="ADAL" clId="{8A22FEAA-4228-4C1B-ACA2-3C72D7C1E540}" dt="2021-10-11T16:14:24" v="7993" actId="113"/>
        <pc:sldMkLst>
          <pc:docMk/>
          <pc:sldMk cId="605225864" sldId="267"/>
        </pc:sldMkLst>
        <pc:spChg chg="mod">
          <ac:chgData name="Joe Bienvenu" userId="633a5591-4aaf-43da-9642-5390bdbd2855" providerId="ADAL" clId="{8A22FEAA-4228-4C1B-ACA2-3C72D7C1E540}" dt="2021-10-11T16:14:24" v="7993" actId="113"/>
          <ac:spMkLst>
            <pc:docMk/>
            <pc:sldMk cId="605225864" sldId="267"/>
            <ac:spMk id="3" creationId="{FC75A96A-FE4D-4E91-97E7-EABAE5DEFD9F}"/>
          </ac:spMkLst>
        </pc:spChg>
      </pc:sldChg>
      <pc:sldChg chg="modSp add">
        <pc:chgData name="Joe Bienvenu" userId="633a5591-4aaf-43da-9642-5390bdbd2855" providerId="ADAL" clId="{8A22FEAA-4228-4C1B-ACA2-3C72D7C1E540}" dt="2021-10-15T13:24:20.482" v="9168" actId="403"/>
        <pc:sldMkLst>
          <pc:docMk/>
          <pc:sldMk cId="3012599808" sldId="268"/>
        </pc:sldMkLst>
        <pc:spChg chg="mod">
          <ac:chgData name="Joe Bienvenu" userId="633a5591-4aaf-43da-9642-5390bdbd2855" providerId="ADAL" clId="{8A22FEAA-4228-4C1B-ACA2-3C72D7C1E540}" dt="2021-10-10T22:40:26.565" v="7449" actId="1035"/>
          <ac:spMkLst>
            <pc:docMk/>
            <pc:sldMk cId="3012599808" sldId="268"/>
            <ac:spMk id="2" creationId="{F04AC9CE-6474-4E2C-A27C-95D54568140A}"/>
          </ac:spMkLst>
        </pc:spChg>
        <pc:spChg chg="mod">
          <ac:chgData name="Joe Bienvenu" userId="633a5591-4aaf-43da-9642-5390bdbd2855" providerId="ADAL" clId="{8A22FEAA-4228-4C1B-ACA2-3C72D7C1E540}" dt="2021-10-15T13:24:20.482" v="9168" actId="403"/>
          <ac:spMkLst>
            <pc:docMk/>
            <pc:sldMk cId="3012599808" sldId="268"/>
            <ac:spMk id="3" creationId="{FC75A96A-FE4D-4E91-97E7-EABAE5DEFD9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80009BD-8F19-0B44-8E85-44C88B02A425}" type="datetimeFigureOut">
              <a:rPr lang="en-US" smtClean="0"/>
              <a:t>10/15/2021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F5F82E-548B-494F-89A6-3B3ADDAECC67}" type="slidenum">
              <a:rPr lang="en-US" smtClean="0"/>
              <a:t>‹#›</a:t>
            </a:fld>
            <a:endParaRPr lang="en-US"/>
          </a:p>
        </p:txBody>
      </p:sp>
    </p:spTree>
    <p:extLst>
      <p:ext uri="{BB962C8B-B14F-4D97-AF65-F5344CB8AC3E}">
        <p14:creationId xmlns:p14="http://schemas.microsoft.com/office/powerpoint/2010/main" val="1770110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4CD39A-F679-DF43-BBE4-8BF4AC45CCF4}" type="datetimeFigureOut">
              <a:rPr lang="en-US" smtClean="0"/>
              <a:t>10/15/2021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5259CE-35B4-F249-A2D4-2A860B274D7B}" type="slidenum">
              <a:rPr lang="en-US" smtClean="0"/>
              <a:t>‹#›</a:t>
            </a:fld>
            <a:endParaRPr lang="en-US"/>
          </a:p>
        </p:txBody>
      </p:sp>
    </p:spTree>
    <p:extLst>
      <p:ext uri="{BB962C8B-B14F-4D97-AF65-F5344CB8AC3E}">
        <p14:creationId xmlns:p14="http://schemas.microsoft.com/office/powerpoint/2010/main" val="19070122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673594" y="2553473"/>
            <a:ext cx="8844801" cy="1019176"/>
          </a:xfrm>
          <a:prstGeom prst="rect">
            <a:avLst/>
          </a:prstGeom>
        </p:spPr>
        <p:txBody>
          <a:bodyPr>
            <a:normAutofit/>
          </a:bodyPr>
          <a:lstStyle>
            <a:lvl1pPr algn="ctr">
              <a:defRPr sz="4000" b="1">
                <a:solidFill>
                  <a:srgbClr val="006B31"/>
                </a:solidFill>
              </a:defRPr>
            </a:lvl1pPr>
          </a:lstStyle>
          <a:p>
            <a:r>
              <a:rPr lang="en-US" dirty="0"/>
              <a:t>Title Goes Here</a:t>
            </a:r>
          </a:p>
        </p:txBody>
      </p:sp>
      <p:sp>
        <p:nvSpPr>
          <p:cNvPr id="3" name="Subtitle 2"/>
          <p:cNvSpPr>
            <a:spLocks noGrp="1"/>
          </p:cNvSpPr>
          <p:nvPr>
            <p:ph type="subTitle" idx="1" hasCustomPrompt="1"/>
          </p:nvPr>
        </p:nvSpPr>
        <p:spPr>
          <a:xfrm>
            <a:off x="1673594" y="3789158"/>
            <a:ext cx="8844801" cy="695325"/>
          </a:xfrm>
          <a:prstGeom prst="rect">
            <a:avLst/>
          </a:prstGeom>
        </p:spPr>
        <p:txBody>
          <a:bodyPr>
            <a:normAutofit/>
          </a:bodyPr>
          <a:lstStyle>
            <a:lvl1pPr marL="0" indent="0" algn="ctr">
              <a:buNone/>
              <a:defRPr sz="2800">
                <a:solidFill>
                  <a:srgbClr val="006B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sp>
        <p:nvSpPr>
          <p:cNvPr id="26" name="TextBox 25"/>
          <p:cNvSpPr txBox="1"/>
          <p:nvPr userDrawn="1"/>
        </p:nvSpPr>
        <p:spPr>
          <a:xfrm>
            <a:off x="87467" y="5582468"/>
            <a:ext cx="12017057" cy="523220"/>
          </a:xfrm>
          <a:prstGeom prst="rect">
            <a:avLst/>
          </a:prstGeom>
          <a:noFill/>
        </p:spPr>
        <p:txBody>
          <a:bodyPr wrap="square" rtlCol="0">
            <a:spAutoFit/>
          </a:bodyPr>
          <a:lstStyle/>
          <a:p>
            <a:pPr algn="ctr"/>
            <a:r>
              <a:rPr lang="en-US" sz="2800" i="1" kern="1200" dirty="0">
                <a:solidFill>
                  <a:srgbClr val="006B31"/>
                </a:solidFill>
                <a:effectLst/>
                <a:latin typeface="+mn-lt"/>
                <a:ea typeface="+mn-ea"/>
                <a:cs typeface="+mn-cs"/>
              </a:rPr>
              <a:t>Advancing Integrated Psychiatric Care for the Medically Ill</a:t>
            </a:r>
            <a:endParaRPr lang="en-US" sz="2800" kern="1200" dirty="0">
              <a:solidFill>
                <a:srgbClr val="006B31"/>
              </a:solidFill>
              <a:effectLst/>
              <a:latin typeface="+mn-lt"/>
              <a:ea typeface="+mn-ea"/>
              <a:cs typeface="+mn-cs"/>
            </a:endParaRPr>
          </a:p>
        </p:txBody>
      </p:sp>
      <p:grpSp>
        <p:nvGrpSpPr>
          <p:cNvPr id="19" name="Group 18">
            <a:extLst>
              <a:ext uri="{FF2B5EF4-FFF2-40B4-BE49-F238E27FC236}">
                <a16:creationId xmlns:a16="http://schemas.microsoft.com/office/drawing/2014/main" id="{4DCE038B-5876-4DDE-A905-7C4C40A04D38}"/>
              </a:ext>
            </a:extLst>
          </p:cNvPr>
          <p:cNvGrpSpPr/>
          <p:nvPr userDrawn="1"/>
        </p:nvGrpSpPr>
        <p:grpSpPr>
          <a:xfrm>
            <a:off x="3036558" y="938283"/>
            <a:ext cx="6165584" cy="1309479"/>
            <a:chOff x="1927007" y="457846"/>
            <a:chExt cx="6165584" cy="1309479"/>
          </a:xfrm>
        </p:grpSpPr>
        <p:pic>
          <p:nvPicPr>
            <p:cNvPr id="12" name="Picture 11">
              <a:extLst>
                <a:ext uri="{FF2B5EF4-FFF2-40B4-BE49-F238E27FC236}">
                  <a16:creationId xmlns:a16="http://schemas.microsoft.com/office/drawing/2014/main" id="{BC7CD6A1-B8A4-42E0-89BF-378BF5FDDA17}"/>
                </a:ext>
              </a:extLst>
            </p:cNvPr>
            <p:cNvPicPr>
              <a:picLocks noChangeAspect="1"/>
            </p:cNvPicPr>
            <p:nvPr userDrawn="1"/>
          </p:nvPicPr>
          <p:blipFill>
            <a:blip r:embed="rId2"/>
            <a:stretch>
              <a:fillRect/>
            </a:stretch>
          </p:blipFill>
          <p:spPr>
            <a:xfrm>
              <a:off x="1927007" y="480025"/>
              <a:ext cx="1287300" cy="1287300"/>
            </a:xfrm>
            <a:prstGeom prst="rect">
              <a:avLst/>
            </a:prstGeom>
            <a:effectLst>
              <a:outerShdw blurRad="50800" dist="38100" dir="2700000" algn="tl" rotWithShape="0">
                <a:prstClr val="black">
                  <a:alpha val="40000"/>
                </a:prstClr>
              </a:outerShdw>
            </a:effectLst>
          </p:spPr>
        </p:pic>
        <p:pic>
          <p:nvPicPr>
            <p:cNvPr id="23" name="Picture 22" descr="Text&#10;&#10;Description automatically generated">
              <a:extLst>
                <a:ext uri="{FF2B5EF4-FFF2-40B4-BE49-F238E27FC236}">
                  <a16:creationId xmlns:a16="http://schemas.microsoft.com/office/drawing/2014/main" id="{A41D742A-DB80-45F2-82D2-0856ED9934D3}"/>
                </a:ext>
              </a:extLst>
            </p:cNvPr>
            <p:cNvPicPr>
              <a:picLocks noChangeAspect="1"/>
            </p:cNvPicPr>
            <p:nvPr userDrawn="1"/>
          </p:nvPicPr>
          <p:blipFill rotWithShape="1">
            <a:blip r:embed="rId3"/>
            <a:srcRect l="20190" t="-8465"/>
            <a:stretch/>
          </p:blipFill>
          <p:spPr>
            <a:xfrm>
              <a:off x="3214307" y="457846"/>
              <a:ext cx="4878284" cy="1309479"/>
            </a:xfrm>
            <a:prstGeom prst="rect">
              <a:avLst/>
            </a:prstGeom>
            <a:effectLst>
              <a:outerShdw blurRad="50800" dist="38100" dir="2700000" algn="tl" rotWithShape="0">
                <a:prstClr val="black">
                  <a:alpha val="40000"/>
                </a:prstClr>
              </a:outerShdw>
            </a:effectLst>
          </p:spPr>
        </p:pic>
      </p:grpSp>
      <p:grpSp>
        <p:nvGrpSpPr>
          <p:cNvPr id="37" name="Group 36">
            <a:extLst>
              <a:ext uri="{FF2B5EF4-FFF2-40B4-BE49-F238E27FC236}">
                <a16:creationId xmlns:a16="http://schemas.microsoft.com/office/drawing/2014/main" id="{F90970A5-35BF-406C-9EE8-93CF9D6FF507}"/>
              </a:ext>
            </a:extLst>
          </p:cNvPr>
          <p:cNvGrpSpPr/>
          <p:nvPr userDrawn="1"/>
        </p:nvGrpSpPr>
        <p:grpSpPr>
          <a:xfrm>
            <a:off x="772" y="5948"/>
            <a:ext cx="12192001" cy="582600"/>
            <a:chOff x="772" y="5948"/>
            <a:chExt cx="12192001" cy="582600"/>
          </a:xfrm>
        </p:grpSpPr>
        <p:pic>
          <p:nvPicPr>
            <p:cNvPr id="34" name="Picture 33" descr="A picture containing background pattern&#10;&#10;Description automatically generated">
              <a:extLst>
                <a:ext uri="{FF2B5EF4-FFF2-40B4-BE49-F238E27FC236}">
                  <a16:creationId xmlns:a16="http://schemas.microsoft.com/office/drawing/2014/main" id="{84ED85D6-CD54-4AFE-BDF2-5A3D3CB86A16}"/>
                </a:ext>
              </a:extLst>
            </p:cNvPr>
            <p:cNvPicPr>
              <a:picLocks noChangeAspect="1"/>
            </p:cNvPicPr>
            <p:nvPr userDrawn="1"/>
          </p:nvPicPr>
          <p:blipFill rotWithShape="1">
            <a:blip r:embed="rId4"/>
            <a:srcRect b="91511"/>
            <a:stretch/>
          </p:blipFill>
          <p:spPr>
            <a:xfrm>
              <a:off x="772" y="5948"/>
              <a:ext cx="5639161" cy="582165"/>
            </a:xfrm>
            <a:prstGeom prst="rect">
              <a:avLst/>
            </a:prstGeom>
          </p:spPr>
        </p:pic>
        <p:pic>
          <p:nvPicPr>
            <p:cNvPr id="35" name="Picture 34" descr="A picture containing background pattern&#10;&#10;Description automatically generated">
              <a:extLst>
                <a:ext uri="{FF2B5EF4-FFF2-40B4-BE49-F238E27FC236}">
                  <a16:creationId xmlns:a16="http://schemas.microsoft.com/office/drawing/2014/main" id="{CCBAC2A6-1E9B-4F65-867C-93A527B62817}"/>
                </a:ext>
              </a:extLst>
            </p:cNvPr>
            <p:cNvPicPr>
              <a:picLocks noChangeAspect="1"/>
            </p:cNvPicPr>
            <p:nvPr userDrawn="1"/>
          </p:nvPicPr>
          <p:blipFill rotWithShape="1">
            <a:blip r:embed="rId4"/>
            <a:srcRect b="91505"/>
            <a:stretch/>
          </p:blipFill>
          <p:spPr>
            <a:xfrm>
              <a:off x="5527678" y="5948"/>
              <a:ext cx="5639161" cy="582600"/>
            </a:xfrm>
            <a:prstGeom prst="rect">
              <a:avLst/>
            </a:prstGeom>
          </p:spPr>
        </p:pic>
        <p:pic>
          <p:nvPicPr>
            <p:cNvPr id="36" name="Picture 35" descr="A picture containing background pattern&#10;&#10;Description automatically generated">
              <a:extLst>
                <a:ext uri="{FF2B5EF4-FFF2-40B4-BE49-F238E27FC236}">
                  <a16:creationId xmlns:a16="http://schemas.microsoft.com/office/drawing/2014/main" id="{AB289FDE-F898-49BB-915A-A6D6A093D51A}"/>
                </a:ext>
              </a:extLst>
            </p:cNvPr>
            <p:cNvPicPr>
              <a:picLocks noChangeAspect="1"/>
            </p:cNvPicPr>
            <p:nvPr userDrawn="1"/>
          </p:nvPicPr>
          <p:blipFill rotWithShape="1">
            <a:blip r:embed="rId4"/>
            <a:srcRect l="33663" r="36005" b="91511"/>
            <a:stretch/>
          </p:blipFill>
          <p:spPr>
            <a:xfrm>
              <a:off x="10482319" y="6383"/>
              <a:ext cx="1710454" cy="582165"/>
            </a:xfrm>
            <a:prstGeom prst="rect">
              <a:avLst/>
            </a:prstGeom>
          </p:spPr>
        </p:pic>
      </p:grpSp>
      <p:grpSp>
        <p:nvGrpSpPr>
          <p:cNvPr id="38" name="Group 37">
            <a:extLst>
              <a:ext uri="{FF2B5EF4-FFF2-40B4-BE49-F238E27FC236}">
                <a16:creationId xmlns:a16="http://schemas.microsoft.com/office/drawing/2014/main" id="{32E6CCB5-9966-482D-83F9-032538E23F75}"/>
              </a:ext>
            </a:extLst>
          </p:cNvPr>
          <p:cNvGrpSpPr/>
          <p:nvPr userDrawn="1"/>
        </p:nvGrpSpPr>
        <p:grpSpPr>
          <a:xfrm>
            <a:off x="-5" y="6275400"/>
            <a:ext cx="12192001" cy="582600"/>
            <a:chOff x="772" y="5948"/>
            <a:chExt cx="12192001" cy="582600"/>
          </a:xfrm>
        </p:grpSpPr>
        <p:pic>
          <p:nvPicPr>
            <p:cNvPr id="39" name="Picture 38" descr="A picture containing background pattern&#10;&#10;Description automatically generated">
              <a:extLst>
                <a:ext uri="{FF2B5EF4-FFF2-40B4-BE49-F238E27FC236}">
                  <a16:creationId xmlns:a16="http://schemas.microsoft.com/office/drawing/2014/main" id="{7C625D9F-D602-4776-A0A9-9C21B3B7D3BA}"/>
                </a:ext>
              </a:extLst>
            </p:cNvPr>
            <p:cNvPicPr>
              <a:picLocks noChangeAspect="1"/>
            </p:cNvPicPr>
            <p:nvPr userDrawn="1"/>
          </p:nvPicPr>
          <p:blipFill rotWithShape="1">
            <a:blip r:embed="rId4"/>
            <a:srcRect b="91511"/>
            <a:stretch/>
          </p:blipFill>
          <p:spPr>
            <a:xfrm>
              <a:off x="772" y="5948"/>
              <a:ext cx="5639161" cy="582165"/>
            </a:xfrm>
            <a:prstGeom prst="rect">
              <a:avLst/>
            </a:prstGeom>
          </p:spPr>
        </p:pic>
        <p:pic>
          <p:nvPicPr>
            <p:cNvPr id="40" name="Picture 39" descr="A picture containing background pattern&#10;&#10;Description automatically generated">
              <a:extLst>
                <a:ext uri="{FF2B5EF4-FFF2-40B4-BE49-F238E27FC236}">
                  <a16:creationId xmlns:a16="http://schemas.microsoft.com/office/drawing/2014/main" id="{04AFADD6-C150-4D86-B295-2563513D4A06}"/>
                </a:ext>
              </a:extLst>
            </p:cNvPr>
            <p:cNvPicPr>
              <a:picLocks noChangeAspect="1"/>
            </p:cNvPicPr>
            <p:nvPr userDrawn="1"/>
          </p:nvPicPr>
          <p:blipFill rotWithShape="1">
            <a:blip r:embed="rId4"/>
            <a:srcRect b="91505"/>
            <a:stretch/>
          </p:blipFill>
          <p:spPr>
            <a:xfrm>
              <a:off x="5527678" y="5948"/>
              <a:ext cx="5639161" cy="582600"/>
            </a:xfrm>
            <a:prstGeom prst="rect">
              <a:avLst/>
            </a:prstGeom>
          </p:spPr>
        </p:pic>
        <p:pic>
          <p:nvPicPr>
            <p:cNvPr id="41" name="Picture 40" descr="A picture containing background pattern&#10;&#10;Description automatically generated">
              <a:extLst>
                <a:ext uri="{FF2B5EF4-FFF2-40B4-BE49-F238E27FC236}">
                  <a16:creationId xmlns:a16="http://schemas.microsoft.com/office/drawing/2014/main" id="{A95F47E0-7FA5-40C9-B49B-997C756445F4}"/>
                </a:ext>
              </a:extLst>
            </p:cNvPr>
            <p:cNvPicPr>
              <a:picLocks noChangeAspect="1"/>
            </p:cNvPicPr>
            <p:nvPr userDrawn="1"/>
          </p:nvPicPr>
          <p:blipFill rotWithShape="1">
            <a:blip r:embed="rId4"/>
            <a:srcRect l="33663" r="36005" b="91511"/>
            <a:stretch/>
          </p:blipFill>
          <p:spPr>
            <a:xfrm>
              <a:off x="10482319" y="6383"/>
              <a:ext cx="1710454" cy="582165"/>
            </a:xfrm>
            <a:prstGeom prst="rect">
              <a:avLst/>
            </a:prstGeom>
          </p:spPr>
        </p:pic>
      </p:grpSp>
    </p:spTree>
    <p:extLst>
      <p:ext uri="{BB962C8B-B14F-4D97-AF65-F5344CB8AC3E}">
        <p14:creationId xmlns:p14="http://schemas.microsoft.com/office/powerpoint/2010/main" val="423952228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18638"/>
            <a:ext cx="10972800" cy="1143000"/>
          </a:xfrm>
          <a:prstGeom prst="rect">
            <a:avLst/>
          </a:prstGeom>
        </p:spPr>
        <p:txBody>
          <a:bodyPr>
            <a:noAutofit/>
          </a:bodyPr>
          <a:lstStyle>
            <a:lvl1pPr>
              <a:defRPr>
                <a:solidFill>
                  <a:srgbClr val="006B31"/>
                </a:solidFill>
              </a:defRPr>
            </a:lvl1pPr>
          </a:lstStyle>
          <a:p>
            <a:r>
              <a:rPr lang="en-US" dirty="0"/>
              <a:t>Click to edit Master title style</a:t>
            </a:r>
          </a:p>
        </p:txBody>
      </p:sp>
      <p:sp>
        <p:nvSpPr>
          <p:cNvPr id="3" name="Content Placeholder 2"/>
          <p:cNvSpPr>
            <a:spLocks noGrp="1"/>
          </p:cNvSpPr>
          <p:nvPr>
            <p:ph idx="1"/>
          </p:nvPr>
        </p:nvSpPr>
        <p:spPr>
          <a:xfrm>
            <a:off x="609600" y="1689048"/>
            <a:ext cx="10972800" cy="4712134"/>
          </a:xfrm>
          <a:prstGeom prst="rect">
            <a:avLst/>
          </a:prstGeom>
        </p:spPr>
        <p:txBody>
          <a:bodyPr>
            <a:noAutofit/>
          </a:bodyPr>
          <a:lstStyle>
            <a:lvl1pPr marL="228600" indent="-228600">
              <a:buClr>
                <a:srgbClr val="177D38"/>
              </a:buClr>
              <a:buFont typeface="Wingdings" panose="05000000000000000000" pitchFamily="2" charset="2"/>
              <a:buChar char="§"/>
              <a:defRPr>
                <a:solidFill>
                  <a:srgbClr val="006B31"/>
                </a:solidFill>
              </a:defRPr>
            </a:lvl1pPr>
            <a:lvl2pPr marL="627063" indent="-228600">
              <a:buClr>
                <a:srgbClr val="177D38"/>
              </a:buClr>
              <a:buFont typeface="Wingdings" panose="05000000000000000000" pitchFamily="2" charset="2"/>
              <a:buChar char="§"/>
              <a:defRPr>
                <a:solidFill>
                  <a:srgbClr val="006B31"/>
                </a:solidFill>
              </a:defRPr>
            </a:lvl2pPr>
            <a:lvl3pPr marL="1143000" indent="-228600">
              <a:buClr>
                <a:srgbClr val="177D38"/>
              </a:buClr>
              <a:buFont typeface="Wingdings" panose="05000000000000000000" pitchFamily="2" charset="2"/>
              <a:buChar char="§"/>
              <a:defRPr>
                <a:solidFill>
                  <a:srgbClr val="006B31"/>
                </a:solidFill>
              </a:defRPr>
            </a:lvl3pPr>
            <a:lvl4pPr marL="1600200" indent="-228600">
              <a:buClr>
                <a:srgbClr val="177D38"/>
              </a:buClr>
              <a:buFont typeface="Wingdings" panose="05000000000000000000" pitchFamily="2" charset="2"/>
              <a:buChar char="§"/>
              <a:defRPr>
                <a:solidFill>
                  <a:srgbClr val="006B31"/>
                </a:solidFill>
              </a:defRPr>
            </a:lvl4pPr>
            <a:lvl5pPr marL="2057400" indent="-228600">
              <a:buClr>
                <a:srgbClr val="177D38"/>
              </a:buClr>
              <a:buFont typeface="Wingdings" panose="05000000000000000000" pitchFamily="2" charset="2"/>
              <a:buChar char="§"/>
              <a:defRPr>
                <a:solidFill>
                  <a:srgbClr val="006B3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6" name="Group 35">
            <a:extLst>
              <a:ext uri="{FF2B5EF4-FFF2-40B4-BE49-F238E27FC236}">
                <a16:creationId xmlns:a16="http://schemas.microsoft.com/office/drawing/2014/main" id="{0BC42D7B-F7E8-4EAF-B0AD-12B965862F6A}"/>
              </a:ext>
            </a:extLst>
          </p:cNvPr>
          <p:cNvGrpSpPr/>
          <p:nvPr userDrawn="1"/>
        </p:nvGrpSpPr>
        <p:grpSpPr>
          <a:xfrm>
            <a:off x="101639" y="418638"/>
            <a:ext cx="325141" cy="6380206"/>
            <a:chOff x="76239" y="-202187"/>
            <a:chExt cx="325141" cy="6380206"/>
          </a:xfrm>
          <a:effectLst>
            <a:outerShdw blurRad="50800" dist="38100" dir="2700000" algn="tl" rotWithShape="0">
              <a:prstClr val="black">
                <a:alpha val="40000"/>
              </a:prstClr>
            </a:outerShdw>
          </a:effectLst>
        </p:grpSpPr>
        <p:pic>
          <p:nvPicPr>
            <p:cNvPr id="22" name="Picture 21" descr="A picture containing background pattern&#10;&#10;Description automatically generated">
              <a:extLst>
                <a:ext uri="{FF2B5EF4-FFF2-40B4-BE49-F238E27FC236}">
                  <a16:creationId xmlns:a16="http://schemas.microsoft.com/office/drawing/2014/main" id="{E14C7EA4-9592-4D9D-A468-4331F758C8CA}"/>
                </a:ext>
              </a:extLst>
            </p:cNvPr>
            <p:cNvPicPr>
              <a:picLocks noChangeAspect="1"/>
            </p:cNvPicPr>
            <p:nvPr userDrawn="1"/>
          </p:nvPicPr>
          <p:blipFill rotWithShape="1">
            <a:blip r:embed="rId2"/>
            <a:srcRect l="6427" t="-6067" r="82176" b="45866"/>
            <a:stretch/>
          </p:blipFill>
          <p:spPr>
            <a:xfrm>
              <a:off x="76241" y="-202187"/>
              <a:ext cx="324450" cy="1990079"/>
            </a:xfrm>
            <a:prstGeom prst="rect">
              <a:avLst/>
            </a:prstGeom>
          </p:spPr>
        </p:pic>
        <p:pic>
          <p:nvPicPr>
            <p:cNvPr id="21" name="Picture 20" descr="A picture containing background pattern&#10;&#10;Description automatically generated">
              <a:extLst>
                <a:ext uri="{FF2B5EF4-FFF2-40B4-BE49-F238E27FC236}">
                  <a16:creationId xmlns:a16="http://schemas.microsoft.com/office/drawing/2014/main" id="{62DCC54C-5F0F-46EC-AD9D-D8880BEFF820}"/>
                </a:ext>
              </a:extLst>
            </p:cNvPr>
            <p:cNvPicPr>
              <a:picLocks noChangeAspect="1"/>
            </p:cNvPicPr>
            <p:nvPr userDrawn="1"/>
          </p:nvPicPr>
          <p:blipFill rotWithShape="1">
            <a:blip r:embed="rId2"/>
            <a:srcRect l="38854" t="-6468" r="49546" b="14014"/>
            <a:stretch/>
          </p:blipFill>
          <p:spPr>
            <a:xfrm>
              <a:off x="76239" y="1408836"/>
              <a:ext cx="324448" cy="3056245"/>
            </a:xfrm>
            <a:prstGeom prst="rect">
              <a:avLst/>
            </a:prstGeom>
          </p:spPr>
        </p:pic>
        <p:pic>
          <p:nvPicPr>
            <p:cNvPr id="11" name="Picture 10" descr="A picture containing background pattern&#10;&#10;Description automatically generated">
              <a:extLst>
                <a:ext uri="{FF2B5EF4-FFF2-40B4-BE49-F238E27FC236}">
                  <a16:creationId xmlns:a16="http://schemas.microsoft.com/office/drawing/2014/main" id="{8372C55C-E5AD-4DDD-82CA-B72AF14DD1FD}"/>
                </a:ext>
              </a:extLst>
            </p:cNvPr>
            <p:cNvPicPr>
              <a:picLocks noChangeAspect="1"/>
            </p:cNvPicPr>
            <p:nvPr userDrawn="1"/>
          </p:nvPicPr>
          <p:blipFill rotWithShape="1">
            <a:blip r:embed="rId2"/>
            <a:srcRect l="44225" t="1135" r="44175" b="46244"/>
            <a:stretch/>
          </p:blipFill>
          <p:spPr>
            <a:xfrm>
              <a:off x="76930" y="4438524"/>
              <a:ext cx="324450" cy="1739495"/>
            </a:xfrm>
            <a:prstGeom prst="rect">
              <a:avLst/>
            </a:prstGeom>
          </p:spPr>
        </p:pic>
      </p:grpSp>
      <p:sp>
        <p:nvSpPr>
          <p:cNvPr id="6" name="Slide Number Placeholder 5"/>
          <p:cNvSpPr>
            <a:spLocks noGrp="1"/>
          </p:cNvSpPr>
          <p:nvPr>
            <p:ph type="sldNum" sz="quarter" idx="12"/>
          </p:nvPr>
        </p:nvSpPr>
        <p:spPr>
          <a:xfrm>
            <a:off x="11401425" y="6410668"/>
            <a:ext cx="688580" cy="365125"/>
          </a:xfrm>
          <a:prstGeom prst="rect">
            <a:avLst/>
          </a:prstGeom>
          <a:noFill/>
          <a:ln>
            <a:noFill/>
          </a:ln>
        </p:spPr>
        <p:txBody>
          <a:bodyPr/>
          <a:lstStyle>
            <a:lvl1pPr algn="r">
              <a:defRPr sz="1200">
                <a:solidFill>
                  <a:srgbClr val="177D38"/>
                </a:solidFill>
              </a:defRPr>
            </a:lvl1pPr>
          </a:lstStyle>
          <a:p>
            <a:r>
              <a:rPr lang="en-US" dirty="0"/>
              <a:t>Page</a:t>
            </a:r>
            <a:fld id="{68CDBAF2-F266-C14C-8ABF-54B90D837FA3}" type="slidenum">
              <a:rPr lang="en-US" smtClean="0"/>
              <a:pPr/>
              <a:t>‹#›</a:t>
            </a:fld>
            <a:endParaRPr lang="en-US" dirty="0"/>
          </a:p>
        </p:txBody>
      </p:sp>
      <p:cxnSp>
        <p:nvCxnSpPr>
          <p:cNvPr id="39" name="Straight Connector 38">
            <a:extLst>
              <a:ext uri="{FF2B5EF4-FFF2-40B4-BE49-F238E27FC236}">
                <a16:creationId xmlns:a16="http://schemas.microsoft.com/office/drawing/2014/main" id="{FE4CE4FE-7650-482B-9F12-687F6459490E}"/>
              </a:ext>
            </a:extLst>
          </p:cNvPr>
          <p:cNvCxnSpPr>
            <a:cxnSpLocks/>
          </p:cNvCxnSpPr>
          <p:nvPr userDrawn="1"/>
        </p:nvCxnSpPr>
        <p:spPr>
          <a:xfrm>
            <a:off x="102330" y="6720534"/>
            <a:ext cx="12115460" cy="9525"/>
          </a:xfrm>
          <a:prstGeom prst="line">
            <a:avLst/>
          </a:prstGeom>
          <a:ln>
            <a:solidFill>
              <a:srgbClr val="00A95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7551CF8-3300-4E31-B62A-F3C1CAC2C0F7}"/>
              </a:ext>
            </a:extLst>
          </p:cNvPr>
          <p:cNvCxnSpPr>
            <a:cxnSpLocks/>
          </p:cNvCxnSpPr>
          <p:nvPr userDrawn="1"/>
        </p:nvCxnSpPr>
        <p:spPr>
          <a:xfrm>
            <a:off x="101639" y="6785279"/>
            <a:ext cx="12115460" cy="9525"/>
          </a:xfrm>
          <a:prstGeom prst="line">
            <a:avLst/>
          </a:prstGeom>
          <a:ln>
            <a:solidFill>
              <a:srgbClr val="00764B"/>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6925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561861-531F-432E-9179-1104396A18DE}" type="datetimeFigureOut">
              <a:rPr lang="en-US" smtClean="0"/>
              <a:t>10/15/2021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31648C-D843-4479-A813-F1B3788B7DC0}" type="slidenum">
              <a:rPr lang="en-US" smtClean="0"/>
              <a:t>‹#›</a:t>
            </a:fld>
            <a:endParaRPr lang="en-US"/>
          </a:p>
        </p:txBody>
      </p:sp>
    </p:spTree>
    <p:extLst>
      <p:ext uri="{BB962C8B-B14F-4D97-AF65-F5344CB8AC3E}">
        <p14:creationId xmlns:p14="http://schemas.microsoft.com/office/powerpoint/2010/main" val="81327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845472-5CA1-487E-93A7-69424D04719F}"/>
              </a:ext>
            </a:extLst>
          </p:cNvPr>
          <p:cNvSpPr>
            <a:spLocks noGrp="1"/>
          </p:cNvSpPr>
          <p:nvPr>
            <p:ph type="dt" sz="half" idx="10"/>
          </p:nvPr>
        </p:nvSpPr>
        <p:spPr/>
        <p:txBody>
          <a:bodyPr/>
          <a:lstStyle/>
          <a:p>
            <a:fld id="{49FCBF46-5CF6-4020-9823-B5ECBFB9D6A9}" type="datetimeFigureOut">
              <a:rPr lang="en-US" smtClean="0"/>
              <a:t>10/15/2021</a:t>
            </a:fld>
            <a:endParaRPr lang="en-US"/>
          </a:p>
        </p:txBody>
      </p:sp>
      <p:sp>
        <p:nvSpPr>
          <p:cNvPr id="3" name="Footer Placeholder 2">
            <a:extLst>
              <a:ext uri="{FF2B5EF4-FFF2-40B4-BE49-F238E27FC236}">
                <a16:creationId xmlns:a16="http://schemas.microsoft.com/office/drawing/2014/main" id="{E5BBA36D-062E-4C64-BC63-652F74E24ED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BA73CAE-B3FE-446E-A04D-D9664A0C4786}"/>
              </a:ext>
            </a:extLst>
          </p:cNvPr>
          <p:cNvSpPr>
            <a:spLocks noGrp="1"/>
          </p:cNvSpPr>
          <p:nvPr>
            <p:ph type="sldNum" sz="quarter" idx="12"/>
          </p:nvPr>
        </p:nvSpPr>
        <p:spPr/>
        <p:txBody>
          <a:bodyPr/>
          <a:lstStyle/>
          <a:p>
            <a:fld id="{7A61E33A-8086-4938-9F91-CC0A7FB8F220}" type="slidenum">
              <a:rPr lang="en-US" smtClean="0"/>
              <a:t>‹#›</a:t>
            </a:fld>
            <a:endParaRPr lang="en-US"/>
          </a:p>
        </p:txBody>
      </p:sp>
    </p:spTree>
    <p:extLst>
      <p:ext uri="{BB962C8B-B14F-4D97-AF65-F5344CB8AC3E}">
        <p14:creationId xmlns:p14="http://schemas.microsoft.com/office/powerpoint/2010/main" val="1361359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032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8288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8" name="Group 17">
            <a:extLst>
              <a:ext uri="{FF2B5EF4-FFF2-40B4-BE49-F238E27FC236}">
                <a16:creationId xmlns:a16="http://schemas.microsoft.com/office/drawing/2014/main" id="{15D1F791-04FF-4516-8691-725E9FFDEC88}"/>
              </a:ext>
            </a:extLst>
          </p:cNvPr>
          <p:cNvGrpSpPr/>
          <p:nvPr userDrawn="1"/>
        </p:nvGrpSpPr>
        <p:grpSpPr>
          <a:xfrm>
            <a:off x="101639" y="418638"/>
            <a:ext cx="325141" cy="6380206"/>
            <a:chOff x="76239" y="-202187"/>
            <a:chExt cx="325141" cy="6380206"/>
          </a:xfrm>
          <a:effectLst>
            <a:outerShdw blurRad="50800" dist="38100" dir="2700000" algn="tl" rotWithShape="0">
              <a:prstClr val="black">
                <a:alpha val="40000"/>
              </a:prstClr>
            </a:outerShdw>
          </a:effectLst>
        </p:grpSpPr>
        <p:pic>
          <p:nvPicPr>
            <p:cNvPr id="19" name="Picture 18" descr="A picture containing background pattern&#10;&#10;Description automatically generated">
              <a:extLst>
                <a:ext uri="{FF2B5EF4-FFF2-40B4-BE49-F238E27FC236}">
                  <a16:creationId xmlns:a16="http://schemas.microsoft.com/office/drawing/2014/main" id="{B6A9A537-DEC9-4AE0-88D6-8FC5762163F4}"/>
                </a:ext>
              </a:extLst>
            </p:cNvPr>
            <p:cNvPicPr>
              <a:picLocks noChangeAspect="1"/>
            </p:cNvPicPr>
            <p:nvPr userDrawn="1"/>
          </p:nvPicPr>
          <p:blipFill rotWithShape="1">
            <a:blip r:embed="rId6"/>
            <a:srcRect l="6427" t="-6067" r="82176" b="45866"/>
            <a:stretch/>
          </p:blipFill>
          <p:spPr>
            <a:xfrm>
              <a:off x="76241" y="-202187"/>
              <a:ext cx="324450" cy="1990079"/>
            </a:xfrm>
            <a:prstGeom prst="rect">
              <a:avLst/>
            </a:prstGeom>
          </p:spPr>
        </p:pic>
        <p:pic>
          <p:nvPicPr>
            <p:cNvPr id="20" name="Picture 19" descr="A picture containing background pattern&#10;&#10;Description automatically generated">
              <a:extLst>
                <a:ext uri="{FF2B5EF4-FFF2-40B4-BE49-F238E27FC236}">
                  <a16:creationId xmlns:a16="http://schemas.microsoft.com/office/drawing/2014/main" id="{99DA443D-3AF9-4B48-9D04-E6602CBD8FE8}"/>
                </a:ext>
              </a:extLst>
            </p:cNvPr>
            <p:cNvPicPr>
              <a:picLocks noChangeAspect="1"/>
            </p:cNvPicPr>
            <p:nvPr userDrawn="1"/>
          </p:nvPicPr>
          <p:blipFill rotWithShape="1">
            <a:blip r:embed="rId6"/>
            <a:srcRect l="38854" t="-6468" r="49546" b="14014"/>
            <a:stretch/>
          </p:blipFill>
          <p:spPr>
            <a:xfrm>
              <a:off x="76239" y="1408836"/>
              <a:ext cx="324448" cy="3056245"/>
            </a:xfrm>
            <a:prstGeom prst="rect">
              <a:avLst/>
            </a:prstGeom>
          </p:spPr>
        </p:pic>
        <p:pic>
          <p:nvPicPr>
            <p:cNvPr id="21" name="Picture 20" descr="A picture containing background pattern&#10;&#10;Description automatically generated">
              <a:extLst>
                <a:ext uri="{FF2B5EF4-FFF2-40B4-BE49-F238E27FC236}">
                  <a16:creationId xmlns:a16="http://schemas.microsoft.com/office/drawing/2014/main" id="{85AE0B28-4937-42B0-95E9-25FABA075207}"/>
                </a:ext>
              </a:extLst>
            </p:cNvPr>
            <p:cNvPicPr>
              <a:picLocks noChangeAspect="1"/>
            </p:cNvPicPr>
            <p:nvPr userDrawn="1"/>
          </p:nvPicPr>
          <p:blipFill rotWithShape="1">
            <a:blip r:embed="rId6"/>
            <a:srcRect l="44225" t="1135" r="44175" b="46244"/>
            <a:stretch/>
          </p:blipFill>
          <p:spPr>
            <a:xfrm>
              <a:off x="76930" y="4438524"/>
              <a:ext cx="324450" cy="1739495"/>
            </a:xfrm>
            <a:prstGeom prst="rect">
              <a:avLst/>
            </a:prstGeom>
          </p:spPr>
        </p:pic>
      </p:grpSp>
      <p:sp>
        <p:nvSpPr>
          <p:cNvPr id="22" name="Slide Number Placeholder 5">
            <a:extLst>
              <a:ext uri="{FF2B5EF4-FFF2-40B4-BE49-F238E27FC236}">
                <a16:creationId xmlns:a16="http://schemas.microsoft.com/office/drawing/2014/main" id="{9B35E28E-E1A3-4120-8AAB-300E7F55C2AB}"/>
              </a:ext>
            </a:extLst>
          </p:cNvPr>
          <p:cNvSpPr txBox="1">
            <a:spLocks/>
          </p:cNvSpPr>
          <p:nvPr userDrawn="1"/>
        </p:nvSpPr>
        <p:spPr>
          <a:xfrm>
            <a:off x="11401425" y="6410668"/>
            <a:ext cx="688580" cy="365125"/>
          </a:xfrm>
          <a:prstGeom prst="rect">
            <a:avLst/>
          </a:prstGeom>
          <a:noFill/>
          <a:ln>
            <a:noFill/>
          </a:ln>
        </p:spPr>
        <p:txBody>
          <a:bodyPr/>
          <a:lstStyle>
            <a:defPPr>
              <a:defRPr lang="en-US"/>
            </a:defPPr>
            <a:lvl1pPr marL="0" algn="r" defTabSz="457200" rtl="0" eaLnBrk="1" latinLnBrk="0" hangingPunct="1">
              <a:defRPr sz="1200" kern="1200">
                <a:solidFill>
                  <a:srgbClr val="177D3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Page</a:t>
            </a:r>
            <a:fld id="{68CDBAF2-F266-C14C-8ABF-54B90D837FA3}" type="slidenum">
              <a:rPr lang="en-US" smtClean="0"/>
              <a:pPr/>
              <a:t>‹#›</a:t>
            </a:fld>
            <a:endParaRPr lang="en-US" dirty="0"/>
          </a:p>
        </p:txBody>
      </p:sp>
      <p:pic>
        <p:nvPicPr>
          <p:cNvPr id="24" name="Picture 23" descr="Text&#10;&#10;Description automatically generated">
            <a:extLst>
              <a:ext uri="{FF2B5EF4-FFF2-40B4-BE49-F238E27FC236}">
                <a16:creationId xmlns:a16="http://schemas.microsoft.com/office/drawing/2014/main" id="{096DF7D1-BA58-46A5-85B5-A165744D4340}"/>
              </a:ext>
            </a:extLst>
          </p:cNvPr>
          <p:cNvPicPr>
            <a:picLocks noChangeAspect="1"/>
          </p:cNvPicPr>
          <p:nvPr userDrawn="1"/>
        </p:nvPicPr>
        <p:blipFill rotWithShape="1">
          <a:blip r:embed="rId7"/>
          <a:srcRect l="20190" t="-8465"/>
          <a:stretch/>
        </p:blipFill>
        <p:spPr>
          <a:xfrm>
            <a:off x="608909" y="44146"/>
            <a:ext cx="1968500" cy="528405"/>
          </a:xfrm>
          <a:prstGeom prst="rect">
            <a:avLst/>
          </a:prstGeom>
          <a:effectLst>
            <a:outerShdw blurRad="50800" dist="38100" dir="2700000" algn="tl" rotWithShape="0">
              <a:prstClr val="black">
                <a:alpha val="40000"/>
              </a:prstClr>
            </a:outerShdw>
          </a:effectLst>
        </p:spPr>
      </p:pic>
      <p:cxnSp>
        <p:nvCxnSpPr>
          <p:cNvPr id="25" name="Straight Connector 24">
            <a:extLst>
              <a:ext uri="{FF2B5EF4-FFF2-40B4-BE49-F238E27FC236}">
                <a16:creationId xmlns:a16="http://schemas.microsoft.com/office/drawing/2014/main" id="{599E64DD-EEF1-46BE-BB40-17F0F11F447B}"/>
              </a:ext>
            </a:extLst>
          </p:cNvPr>
          <p:cNvCxnSpPr>
            <a:cxnSpLocks/>
          </p:cNvCxnSpPr>
          <p:nvPr userDrawn="1"/>
        </p:nvCxnSpPr>
        <p:spPr>
          <a:xfrm>
            <a:off x="101639" y="6785279"/>
            <a:ext cx="12115460" cy="9525"/>
          </a:xfrm>
          <a:prstGeom prst="line">
            <a:avLst/>
          </a:prstGeom>
          <a:ln>
            <a:solidFill>
              <a:srgbClr val="00764B"/>
            </a:solidFill>
          </a:ln>
        </p:spPr>
        <p:style>
          <a:lnRef idx="2">
            <a:schemeClr val="accent1"/>
          </a:lnRef>
          <a:fillRef idx="0">
            <a:schemeClr val="accent1"/>
          </a:fillRef>
          <a:effectRef idx="1">
            <a:schemeClr val="accent1"/>
          </a:effectRef>
          <a:fontRef idx="minor">
            <a:schemeClr val="tx1"/>
          </a:fontRef>
        </p:style>
      </p:cxnSp>
      <p:pic>
        <p:nvPicPr>
          <p:cNvPr id="29" name="Picture 28">
            <a:extLst>
              <a:ext uri="{FF2B5EF4-FFF2-40B4-BE49-F238E27FC236}">
                <a16:creationId xmlns:a16="http://schemas.microsoft.com/office/drawing/2014/main" id="{40C3C5F4-4D0F-4ED4-9E4A-07EBF54CAE48}"/>
              </a:ext>
            </a:extLst>
          </p:cNvPr>
          <p:cNvPicPr>
            <a:picLocks noChangeAspect="1"/>
          </p:cNvPicPr>
          <p:nvPr userDrawn="1"/>
        </p:nvPicPr>
        <p:blipFill>
          <a:blip r:embed="rId8"/>
          <a:stretch>
            <a:fillRect/>
          </a:stretch>
        </p:blipFill>
        <p:spPr>
          <a:xfrm>
            <a:off x="85222" y="52287"/>
            <a:ext cx="523341" cy="5233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67270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Lst>
  <p:hf hdr="0" ftr="0" dt="0"/>
  <p:txStyles>
    <p:titleStyle>
      <a:lvl1pPr algn="l" defTabSz="457200" rtl="0" eaLnBrk="1" latinLnBrk="0" hangingPunct="1">
        <a:spcBef>
          <a:spcPct val="0"/>
        </a:spcBef>
        <a:buNone/>
        <a:defRPr sz="3200" kern="1200">
          <a:solidFill>
            <a:srgbClr val="006B3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400" kern="1200">
          <a:solidFill>
            <a:srgbClr val="006B31"/>
          </a:solidFill>
          <a:latin typeface="+mn-lt"/>
          <a:ea typeface="+mn-ea"/>
          <a:cs typeface="+mn-cs"/>
        </a:defRPr>
      </a:lvl1pPr>
      <a:lvl2pPr marL="742950" indent="-285750" algn="l" defTabSz="457200" rtl="0" eaLnBrk="1" latinLnBrk="0" hangingPunct="1">
        <a:spcBef>
          <a:spcPct val="20000"/>
        </a:spcBef>
        <a:buFont typeface="Wingdings" charset="2"/>
        <a:buChar char="§"/>
        <a:defRPr sz="2000" kern="1200">
          <a:solidFill>
            <a:srgbClr val="006B3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rgbClr val="006B31"/>
          </a:solidFill>
          <a:latin typeface="+mn-lt"/>
          <a:ea typeface="+mn-ea"/>
          <a:cs typeface="+mn-cs"/>
        </a:defRPr>
      </a:lvl3pPr>
      <a:lvl4pPr marL="1600200" indent="-228600" algn="l" defTabSz="457200" rtl="0" eaLnBrk="1" latinLnBrk="0" hangingPunct="1">
        <a:spcBef>
          <a:spcPct val="20000"/>
        </a:spcBef>
        <a:buFont typeface="Wingdings" charset="2"/>
        <a:buChar char="§"/>
        <a:defRPr sz="1600" kern="1200">
          <a:solidFill>
            <a:srgbClr val="006B31"/>
          </a:solidFill>
          <a:latin typeface="+mn-lt"/>
          <a:ea typeface="+mn-ea"/>
          <a:cs typeface="+mn-cs"/>
        </a:defRPr>
      </a:lvl4pPr>
      <a:lvl5pPr marL="2057400" indent="-228600" algn="l" defTabSz="457200" rtl="0" eaLnBrk="1" latinLnBrk="0" hangingPunct="1">
        <a:spcBef>
          <a:spcPct val="20000"/>
        </a:spcBef>
        <a:buFont typeface="Wingdings" charset="2"/>
        <a:buChar char="§"/>
        <a:defRPr sz="1600" kern="1200">
          <a:solidFill>
            <a:srgbClr val="006B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jpeg"/><Relationship Id="rId21" Type="http://schemas.openxmlformats.org/officeDocument/2006/relationships/image" Target="../media/image23.jpeg"/><Relationship Id="rId7" Type="http://schemas.openxmlformats.org/officeDocument/2006/relationships/image" Target="../media/image9.jpe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image" Target="../media/image4.jpeg"/><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jpeg"/><Relationship Id="rId24" Type="http://schemas.openxmlformats.org/officeDocument/2006/relationships/image" Target="../media/image26.jpeg"/><Relationship Id="rId5" Type="http://schemas.openxmlformats.org/officeDocument/2006/relationships/image" Target="../media/image7.jpeg"/><Relationship Id="rId15" Type="http://schemas.openxmlformats.org/officeDocument/2006/relationships/image" Target="../media/image17.jpeg"/><Relationship Id="rId23" Type="http://schemas.openxmlformats.org/officeDocument/2006/relationships/image" Target="../media/image25.jpeg"/><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png"/><Relationship Id="rId22"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3594" y="2516897"/>
            <a:ext cx="8844801" cy="1019176"/>
          </a:xfrm>
        </p:spPr>
        <p:txBody>
          <a:bodyPr>
            <a:normAutofit fontScale="90000"/>
          </a:bodyPr>
          <a:lstStyle/>
          <a:p>
            <a:r>
              <a:rPr lang="en-US" dirty="0"/>
              <a:t>Ten Important Papers in C-L Psychiatry for the 2020-2021 Academic Year</a:t>
            </a:r>
          </a:p>
        </p:txBody>
      </p:sp>
      <p:sp>
        <p:nvSpPr>
          <p:cNvPr id="3" name="Subtitle 2"/>
          <p:cNvSpPr>
            <a:spLocks noGrp="1"/>
          </p:cNvSpPr>
          <p:nvPr>
            <p:ph type="subTitle" idx="1"/>
          </p:nvPr>
        </p:nvSpPr>
        <p:spPr>
          <a:xfrm>
            <a:off x="1673599" y="3645801"/>
            <a:ext cx="8844801" cy="2041767"/>
          </a:xfrm>
        </p:spPr>
        <p:txBody>
          <a:bodyPr>
            <a:normAutofit/>
          </a:bodyPr>
          <a:lstStyle/>
          <a:p>
            <a:pPr>
              <a:spcBef>
                <a:spcPts val="0"/>
              </a:spcBef>
            </a:pPr>
            <a:r>
              <a:rPr lang="en-US" sz="2400" dirty="0"/>
              <a:t>Sarah Andrews, MD</a:t>
            </a:r>
          </a:p>
          <a:p>
            <a:pPr>
              <a:spcBef>
                <a:spcPts val="0"/>
              </a:spcBef>
            </a:pPr>
            <a:r>
              <a:rPr lang="en-US" sz="2400" dirty="0"/>
              <a:t>O. Joseph (“Joe”) Bienvenu, MD, PhD</a:t>
            </a:r>
          </a:p>
          <a:p>
            <a:pPr>
              <a:spcBef>
                <a:spcPts val="0"/>
              </a:spcBef>
            </a:pPr>
            <a:r>
              <a:rPr lang="en-US" sz="2400" dirty="0"/>
              <a:t>Carlos Fernandez-Robles, MD, MBA</a:t>
            </a:r>
          </a:p>
          <a:p>
            <a:pPr>
              <a:spcBef>
                <a:spcPts val="0"/>
              </a:spcBef>
            </a:pPr>
            <a:r>
              <a:rPr lang="en-US" sz="2400" dirty="0"/>
              <a:t>Sahil Munjal, MD</a:t>
            </a:r>
          </a:p>
          <a:p>
            <a:pPr>
              <a:spcBef>
                <a:spcPts val="0"/>
              </a:spcBef>
            </a:pPr>
            <a:r>
              <a:rPr lang="en-US" sz="2400" dirty="0"/>
              <a:t>Luis F Pereira, MD</a:t>
            </a:r>
          </a:p>
        </p:txBody>
      </p:sp>
    </p:spTree>
    <p:extLst>
      <p:ext uri="{BB962C8B-B14F-4D97-AF65-F5344CB8AC3E}">
        <p14:creationId xmlns:p14="http://schemas.microsoft.com/office/powerpoint/2010/main" val="3676199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75A96A-FE4D-4E91-97E7-EABAE5DEFD9F}"/>
              </a:ext>
            </a:extLst>
          </p:cNvPr>
          <p:cNvSpPr>
            <a:spLocks noGrp="1"/>
          </p:cNvSpPr>
          <p:nvPr>
            <p:ph idx="4294967295"/>
          </p:nvPr>
        </p:nvSpPr>
        <p:spPr>
          <a:xfrm>
            <a:off x="609600" y="1445695"/>
            <a:ext cx="10972800" cy="5210178"/>
          </a:xfrm>
          <a:prstGeom prst="rect">
            <a:avLst/>
          </a:prstGeom>
        </p:spPr>
        <p:txBody>
          <a:bodyPr>
            <a:normAutofit/>
          </a:bodyPr>
          <a:lstStyle/>
          <a:p>
            <a:pPr marL="0" indent="0">
              <a:buNone/>
            </a:pPr>
            <a:r>
              <a:rPr lang="en-US" sz="1600" dirty="0"/>
              <a:t>Henry et al. Int J Psychiatry Med. 2021 Jul;56(4):266-277</a:t>
            </a:r>
          </a:p>
          <a:p>
            <a:r>
              <a:rPr lang="en-US" b="1" dirty="0"/>
              <a:t>Background:  </a:t>
            </a:r>
            <a:r>
              <a:rPr lang="en-US" dirty="0"/>
              <a:t>The UK introduced strict social distancing measures/full lockdown on 3/23/20, leading to a reduction of ED visits in a time of increased emotional distress.</a:t>
            </a:r>
          </a:p>
          <a:p>
            <a:r>
              <a:rPr lang="en-US" b="1" dirty="0"/>
              <a:t>Aim:  </a:t>
            </a:r>
            <a:r>
              <a:rPr lang="en-US" dirty="0"/>
              <a:t>To ascertain whether there was a significant rise in the incidence of deliberate self-harm presentations to the ED at a level I trauma center in Birmingham, UK</a:t>
            </a:r>
          </a:p>
          <a:p>
            <a:r>
              <a:rPr lang="en-US" b="1" dirty="0"/>
              <a:t>Method:  </a:t>
            </a:r>
            <a:r>
              <a:rPr lang="en-US" dirty="0"/>
              <a:t>Retrospective observational study (using EMR), comparing ED visits from 3/23 – 5/1/20 to the same period in 2019</a:t>
            </a:r>
          </a:p>
          <a:p>
            <a:r>
              <a:rPr lang="en-US" b="1" dirty="0"/>
              <a:t>Results:</a:t>
            </a:r>
            <a:r>
              <a:rPr lang="en-US" dirty="0"/>
              <a:t> ED visits reduced from 2019 to 2020 (5198 and 3059 respectively). There was a significant increase in the total number of self-harm presentations between 2019 and 2020 (103 vs 113, p-value &lt;0.001) as well as paracetamol, NSAID and opiate overdoses, with more cases requiring hospital admission in 2020 vs 2019.</a:t>
            </a:r>
          </a:p>
          <a:p>
            <a:r>
              <a:rPr lang="en-US" b="1" dirty="0"/>
              <a:t>Conclusions:  </a:t>
            </a:r>
            <a:r>
              <a:rPr lang="en-US" dirty="0"/>
              <a:t>These findings, in conjunction with other available literature, have implications for any future wave of disease or pandemic.</a:t>
            </a:r>
          </a:p>
          <a:p>
            <a:endParaRPr lang="en-US" dirty="0"/>
          </a:p>
        </p:txBody>
      </p:sp>
      <p:sp>
        <p:nvSpPr>
          <p:cNvPr id="4" name="Slide Number Placeholder 3">
            <a:extLst>
              <a:ext uri="{FF2B5EF4-FFF2-40B4-BE49-F238E27FC236}">
                <a16:creationId xmlns:a16="http://schemas.microsoft.com/office/drawing/2014/main" id="{8B15E837-85E1-407B-8EE5-A8A131C41F69}"/>
              </a:ext>
            </a:extLst>
          </p:cNvPr>
          <p:cNvSpPr>
            <a:spLocks noGrp="1"/>
          </p:cNvSpPr>
          <p:nvPr>
            <p:ph type="sldNum" sz="quarter" idx="12"/>
          </p:nvPr>
        </p:nvSpPr>
        <p:spPr/>
        <p:txBody>
          <a:bodyPr/>
          <a:lstStyle/>
          <a:p>
            <a:fld id="{68CDBAF2-F266-C14C-8ABF-54B90D837FA3}" type="slidenum">
              <a:rPr lang="en-US" smtClean="0"/>
              <a:pPr/>
              <a:t>10</a:t>
            </a:fld>
            <a:endParaRPr lang="en-US" dirty="0"/>
          </a:p>
        </p:txBody>
      </p:sp>
      <p:sp>
        <p:nvSpPr>
          <p:cNvPr id="5" name="Title 1">
            <a:extLst>
              <a:ext uri="{FF2B5EF4-FFF2-40B4-BE49-F238E27FC236}">
                <a16:creationId xmlns:a16="http://schemas.microsoft.com/office/drawing/2014/main" id="{4E385B70-F960-4365-92D8-0CDA23D9368A}"/>
              </a:ext>
            </a:extLst>
          </p:cNvPr>
          <p:cNvSpPr>
            <a:spLocks noGrp="1"/>
          </p:cNvSpPr>
          <p:nvPr>
            <p:ph type="title"/>
          </p:nvPr>
        </p:nvSpPr>
        <p:spPr>
          <a:xfrm>
            <a:off x="609600" y="418638"/>
            <a:ext cx="10972800" cy="1143000"/>
          </a:xfrm>
          <a:prstGeom prst="rect">
            <a:avLst/>
          </a:prstGeom>
        </p:spPr>
        <p:txBody>
          <a:bodyPr/>
          <a:lstStyle/>
          <a:p>
            <a:r>
              <a:rPr lang="en-US" dirty="0"/>
              <a:t>The effect of COVID-19 lockdown on the incidence of deliberate self-harm injuries presenting to the emergency room</a:t>
            </a:r>
          </a:p>
        </p:txBody>
      </p:sp>
    </p:spTree>
    <p:extLst>
      <p:ext uri="{BB962C8B-B14F-4D97-AF65-F5344CB8AC3E}">
        <p14:creationId xmlns:p14="http://schemas.microsoft.com/office/powerpoint/2010/main" val="1412689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AC9CE-6474-4E2C-A27C-95D54568140A}"/>
              </a:ext>
            </a:extLst>
          </p:cNvPr>
          <p:cNvSpPr>
            <a:spLocks noGrp="1"/>
          </p:cNvSpPr>
          <p:nvPr>
            <p:ph type="title"/>
          </p:nvPr>
        </p:nvSpPr>
        <p:spPr>
          <a:xfrm>
            <a:off x="2756613" y="54888"/>
            <a:ext cx="8989102" cy="1143000"/>
          </a:xfrm>
          <a:prstGeom prst="rect">
            <a:avLst/>
          </a:prstGeom>
        </p:spPr>
        <p:txBody>
          <a:bodyPr/>
          <a:lstStyle/>
          <a:p>
            <a:r>
              <a:rPr lang="en-US" sz="2400" dirty="0"/>
              <a:t>The effect of COVID-19 lockdown on the incidence of deliberate self-harm injuries presenting to the emergency room</a:t>
            </a:r>
          </a:p>
        </p:txBody>
      </p:sp>
      <p:sp>
        <p:nvSpPr>
          <p:cNvPr id="3" name="Content Placeholder 2">
            <a:extLst>
              <a:ext uri="{FF2B5EF4-FFF2-40B4-BE49-F238E27FC236}">
                <a16:creationId xmlns:a16="http://schemas.microsoft.com/office/drawing/2014/main" id="{FC75A96A-FE4D-4E91-97E7-EABAE5DEFD9F}"/>
              </a:ext>
            </a:extLst>
          </p:cNvPr>
          <p:cNvSpPr>
            <a:spLocks noGrp="1"/>
          </p:cNvSpPr>
          <p:nvPr>
            <p:ph idx="4294967295"/>
          </p:nvPr>
        </p:nvSpPr>
        <p:spPr>
          <a:xfrm>
            <a:off x="609599" y="894288"/>
            <a:ext cx="11337561" cy="5591331"/>
          </a:xfrm>
          <a:prstGeom prst="rect">
            <a:avLst/>
          </a:prstGeom>
        </p:spPr>
        <p:txBody>
          <a:bodyPr>
            <a:normAutofit/>
          </a:bodyPr>
          <a:lstStyle/>
          <a:p>
            <a:r>
              <a:rPr lang="en-US" sz="2800" dirty="0"/>
              <a:t>Annotation:</a:t>
            </a:r>
          </a:p>
          <a:p>
            <a:pPr lvl="1"/>
            <a:r>
              <a:rPr lang="en-US" b="1" dirty="0"/>
              <a:t>Findings:  </a:t>
            </a:r>
            <a:r>
              <a:rPr lang="en-US" dirty="0"/>
              <a:t>The COVID-19 pandemic has wrought challenges for mental health systems. One measure of the burden of illness and challenge of care delivery is the pandemic’s effect on ED utilization.</a:t>
            </a:r>
          </a:p>
          <a:p>
            <a:pPr lvl="1"/>
            <a:r>
              <a:rPr lang="en-US" b="1" dirty="0"/>
              <a:t>Strengths and Weaknesses: </a:t>
            </a:r>
            <a:r>
              <a:rPr lang="en-US" dirty="0"/>
              <a:t> The use of ED visits is valuable but limited. Many nonfatal overdoses occur at home, and the patients do not present for care. Data from poison centers and crisis lines will be invaluable for trying to develop a more complete picture of the mental health consequences of COVID-19 lockdowns.</a:t>
            </a:r>
          </a:p>
          <a:p>
            <a:pPr lvl="1"/>
            <a:r>
              <a:rPr lang="en-US" b="1" dirty="0"/>
              <a:t>Relevance:  </a:t>
            </a:r>
            <a:r>
              <a:rPr lang="en-US" dirty="0"/>
              <a:t>While overall ED volumes appear to have decreased, mental health visits to the ED have persisted or even increased in some areas. Among those mental health ED visits there are higher rates of hospitalization and other sequelae of more serious illness. The reasons for these trends are undoubtedly complex and relate to many factors including the availability of outpatient services, widespread social isolation, and economic stressors. Behavioral health systems have needed to re-consider how to structure crisis systems, surveillance, and intensive outpatient services in a way that can address the growing public health burden.</a:t>
            </a:r>
          </a:p>
        </p:txBody>
      </p:sp>
      <p:sp>
        <p:nvSpPr>
          <p:cNvPr id="4" name="Slide Number Placeholder 3">
            <a:extLst>
              <a:ext uri="{FF2B5EF4-FFF2-40B4-BE49-F238E27FC236}">
                <a16:creationId xmlns:a16="http://schemas.microsoft.com/office/drawing/2014/main" id="{8B15E837-85E1-407B-8EE5-A8A131C41F69}"/>
              </a:ext>
            </a:extLst>
          </p:cNvPr>
          <p:cNvSpPr>
            <a:spLocks noGrp="1"/>
          </p:cNvSpPr>
          <p:nvPr>
            <p:ph type="sldNum" sz="quarter" idx="12"/>
          </p:nvPr>
        </p:nvSpPr>
        <p:spPr/>
        <p:txBody>
          <a:bodyPr/>
          <a:lstStyle/>
          <a:p>
            <a:fld id="{68CDBAF2-F266-C14C-8ABF-54B90D837FA3}" type="slidenum">
              <a:rPr lang="en-US" smtClean="0"/>
              <a:pPr/>
              <a:t>11</a:t>
            </a:fld>
            <a:endParaRPr lang="en-US" dirty="0"/>
          </a:p>
        </p:txBody>
      </p:sp>
    </p:spTree>
    <p:extLst>
      <p:ext uri="{BB962C8B-B14F-4D97-AF65-F5344CB8AC3E}">
        <p14:creationId xmlns:p14="http://schemas.microsoft.com/office/powerpoint/2010/main" val="3012599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14400"/>
            <a:ext cx="8229600" cy="1143000"/>
          </a:xfrm>
        </p:spPr>
        <p:txBody>
          <a:bodyPr>
            <a:normAutofit/>
          </a:bodyPr>
          <a:lstStyle/>
          <a:p>
            <a:r>
              <a:rPr lang="en-US" dirty="0"/>
              <a:t>CLP 2021</a:t>
            </a:r>
            <a:br>
              <a:rPr lang="en-US" dirty="0"/>
            </a:br>
            <a:r>
              <a:rPr lang="en-US" sz="3600" dirty="0"/>
              <a:t>Disclosure: Joe Bienvenu</a:t>
            </a:r>
            <a:endParaRPr lang="en-US" dirty="0"/>
          </a:p>
        </p:txBody>
      </p:sp>
      <p:sp>
        <p:nvSpPr>
          <p:cNvPr id="3" name="Content Placeholder 2"/>
          <p:cNvSpPr>
            <a:spLocks noGrp="1"/>
          </p:cNvSpPr>
          <p:nvPr>
            <p:ph idx="1"/>
          </p:nvPr>
        </p:nvSpPr>
        <p:spPr>
          <a:xfrm>
            <a:off x="1981200" y="2362201"/>
            <a:ext cx="8229600" cy="3763963"/>
          </a:xfrm>
        </p:spPr>
        <p:txBody>
          <a:bodyPr/>
          <a:lstStyle/>
          <a:p>
            <a:pPr marL="0" indent="0" algn="ctr">
              <a:buNone/>
            </a:pPr>
            <a:r>
              <a:rPr lang="en-US" dirty="0"/>
              <a:t>With respect to the following presentation, there has been no relevant (direct or indirect) financial relationship between the party listed above (and/or spouse/partner) and any for-profit company which could be considered a conflict of interest.</a:t>
            </a:r>
          </a:p>
        </p:txBody>
      </p:sp>
    </p:spTree>
    <p:extLst>
      <p:ext uri="{BB962C8B-B14F-4D97-AF65-F5344CB8AC3E}">
        <p14:creationId xmlns:p14="http://schemas.microsoft.com/office/powerpoint/2010/main" val="408126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AC9CE-6474-4E2C-A27C-95D54568140A}"/>
              </a:ext>
            </a:extLst>
          </p:cNvPr>
          <p:cNvSpPr>
            <a:spLocks noGrp="1"/>
          </p:cNvSpPr>
          <p:nvPr>
            <p:ph type="title"/>
          </p:nvPr>
        </p:nvSpPr>
        <p:spPr>
          <a:xfrm>
            <a:off x="609600" y="418638"/>
            <a:ext cx="10972800" cy="1143000"/>
          </a:xfrm>
          <a:prstGeom prst="rect">
            <a:avLst/>
          </a:prstGeom>
        </p:spPr>
        <p:txBody>
          <a:bodyPr/>
          <a:lstStyle/>
          <a:p>
            <a:r>
              <a:rPr lang="en-US" dirty="0"/>
              <a:t>10 Important Papers in C-L Psychiatry 2020-2021</a:t>
            </a:r>
          </a:p>
        </p:txBody>
      </p:sp>
      <p:sp>
        <p:nvSpPr>
          <p:cNvPr id="3" name="Content Placeholder 2">
            <a:extLst>
              <a:ext uri="{FF2B5EF4-FFF2-40B4-BE49-F238E27FC236}">
                <a16:creationId xmlns:a16="http://schemas.microsoft.com/office/drawing/2014/main" id="{FC75A96A-FE4D-4E91-97E7-EABAE5DEFD9F}"/>
              </a:ext>
            </a:extLst>
          </p:cNvPr>
          <p:cNvSpPr>
            <a:spLocks noGrp="1"/>
          </p:cNvSpPr>
          <p:nvPr>
            <p:ph idx="4294967295"/>
          </p:nvPr>
        </p:nvSpPr>
        <p:spPr>
          <a:xfrm>
            <a:off x="609600" y="1565615"/>
            <a:ext cx="10972800" cy="982713"/>
          </a:xfrm>
          <a:prstGeom prst="rect">
            <a:avLst/>
          </a:prstGeom>
        </p:spPr>
        <p:txBody>
          <a:bodyPr>
            <a:normAutofit/>
          </a:bodyPr>
          <a:lstStyle/>
          <a:p>
            <a:r>
              <a:rPr lang="en-US" dirty="0"/>
              <a:t>Describe the work of the Guidelines and Evidence-Based Medicine (GEBM) Subcommittee, focusing on annotated abstracts</a:t>
            </a:r>
          </a:p>
        </p:txBody>
      </p:sp>
      <p:sp>
        <p:nvSpPr>
          <p:cNvPr id="4" name="Slide Number Placeholder 3">
            <a:extLst>
              <a:ext uri="{FF2B5EF4-FFF2-40B4-BE49-F238E27FC236}">
                <a16:creationId xmlns:a16="http://schemas.microsoft.com/office/drawing/2014/main" id="{8B15E837-85E1-407B-8EE5-A8A131C41F69}"/>
              </a:ext>
            </a:extLst>
          </p:cNvPr>
          <p:cNvSpPr>
            <a:spLocks noGrp="1"/>
          </p:cNvSpPr>
          <p:nvPr>
            <p:ph type="sldNum" sz="quarter" idx="12"/>
          </p:nvPr>
        </p:nvSpPr>
        <p:spPr/>
        <p:txBody>
          <a:bodyPr/>
          <a:lstStyle/>
          <a:p>
            <a:fld id="{68CDBAF2-F266-C14C-8ABF-54B90D837FA3}" type="slidenum">
              <a:rPr lang="en-US" smtClean="0"/>
              <a:pPr/>
              <a:t>3</a:t>
            </a:fld>
            <a:endParaRPr lang="en-US" dirty="0"/>
          </a:p>
        </p:txBody>
      </p:sp>
      <p:sp>
        <p:nvSpPr>
          <p:cNvPr id="10" name="Rectangle 9">
            <a:extLst>
              <a:ext uri="{FF2B5EF4-FFF2-40B4-BE49-F238E27FC236}">
                <a16:creationId xmlns:a16="http://schemas.microsoft.com/office/drawing/2014/main" id="{848006EA-FDA4-496A-9A4A-1F7E36614B14}"/>
              </a:ext>
            </a:extLst>
          </p:cNvPr>
          <p:cNvSpPr/>
          <p:nvPr/>
        </p:nvSpPr>
        <p:spPr>
          <a:xfrm>
            <a:off x="1360604" y="3198168"/>
            <a:ext cx="6382838" cy="461665"/>
          </a:xfrm>
          <a:prstGeom prst="rect">
            <a:avLst/>
          </a:prstGeom>
          <a:ln>
            <a:solidFill>
              <a:srgbClr val="177D38"/>
            </a:solidFill>
          </a:ln>
        </p:spPr>
        <p:txBody>
          <a:bodyPr wrap="none">
            <a:spAutoFit/>
          </a:bodyPr>
          <a:lstStyle/>
          <a:p>
            <a:r>
              <a:rPr lang="en-US" sz="2400" dirty="0">
                <a:solidFill>
                  <a:srgbClr val="006B31"/>
                </a:solidFill>
              </a:rPr>
              <a:t>Research and Evidence-Based Practice Committee</a:t>
            </a:r>
            <a:endParaRPr lang="en-US" dirty="0"/>
          </a:p>
        </p:txBody>
      </p:sp>
      <p:sp>
        <p:nvSpPr>
          <p:cNvPr id="12" name="Rectangle 11">
            <a:extLst>
              <a:ext uri="{FF2B5EF4-FFF2-40B4-BE49-F238E27FC236}">
                <a16:creationId xmlns:a16="http://schemas.microsoft.com/office/drawing/2014/main" id="{1F98300D-27BB-4297-92DB-FDFF998EB7FC}"/>
              </a:ext>
            </a:extLst>
          </p:cNvPr>
          <p:cNvSpPr/>
          <p:nvPr/>
        </p:nvSpPr>
        <p:spPr>
          <a:xfrm>
            <a:off x="5051692" y="4111521"/>
            <a:ext cx="2833141" cy="461665"/>
          </a:xfrm>
          <a:prstGeom prst="rect">
            <a:avLst/>
          </a:prstGeom>
          <a:ln>
            <a:solidFill>
              <a:srgbClr val="177D38"/>
            </a:solidFill>
          </a:ln>
        </p:spPr>
        <p:txBody>
          <a:bodyPr wrap="square">
            <a:spAutoFit/>
          </a:bodyPr>
          <a:lstStyle/>
          <a:p>
            <a:r>
              <a:rPr lang="en-US" sz="2400" dirty="0">
                <a:solidFill>
                  <a:srgbClr val="006B31"/>
                </a:solidFill>
              </a:rPr>
              <a:t>GEBM Subcommittee</a:t>
            </a:r>
            <a:endParaRPr lang="en-US" dirty="0"/>
          </a:p>
        </p:txBody>
      </p:sp>
      <p:sp>
        <p:nvSpPr>
          <p:cNvPr id="15" name="Rectangle 14">
            <a:extLst>
              <a:ext uri="{FF2B5EF4-FFF2-40B4-BE49-F238E27FC236}">
                <a16:creationId xmlns:a16="http://schemas.microsoft.com/office/drawing/2014/main" id="{745A916F-D47E-4231-8972-C72D2E0F3F00}"/>
              </a:ext>
            </a:extLst>
          </p:cNvPr>
          <p:cNvSpPr/>
          <p:nvPr/>
        </p:nvSpPr>
        <p:spPr>
          <a:xfrm>
            <a:off x="1076132" y="4111521"/>
            <a:ext cx="3184590" cy="461665"/>
          </a:xfrm>
          <a:prstGeom prst="rect">
            <a:avLst/>
          </a:prstGeom>
          <a:ln>
            <a:solidFill>
              <a:srgbClr val="177D38"/>
            </a:solidFill>
          </a:ln>
        </p:spPr>
        <p:txBody>
          <a:bodyPr wrap="none">
            <a:spAutoFit/>
          </a:bodyPr>
          <a:lstStyle/>
          <a:p>
            <a:r>
              <a:rPr lang="en-US" sz="2400" dirty="0">
                <a:solidFill>
                  <a:srgbClr val="006B31"/>
                </a:solidFill>
              </a:rPr>
              <a:t>Research Subcommittee</a:t>
            </a:r>
            <a:endParaRPr lang="en-US" dirty="0"/>
          </a:p>
        </p:txBody>
      </p:sp>
      <p:cxnSp>
        <p:nvCxnSpPr>
          <p:cNvPr id="17" name="Straight Arrow Connector 16">
            <a:extLst>
              <a:ext uri="{FF2B5EF4-FFF2-40B4-BE49-F238E27FC236}">
                <a16:creationId xmlns:a16="http://schemas.microsoft.com/office/drawing/2014/main" id="{DD4B6FB0-BC92-4D98-8E4C-F756D4311BE1}"/>
              </a:ext>
            </a:extLst>
          </p:cNvPr>
          <p:cNvCxnSpPr>
            <a:stCxn id="10" idx="2"/>
            <a:endCxn id="15" idx="0"/>
          </p:cNvCxnSpPr>
          <p:nvPr/>
        </p:nvCxnSpPr>
        <p:spPr>
          <a:xfrm flipH="1">
            <a:off x="2668427" y="3659833"/>
            <a:ext cx="1883596" cy="451688"/>
          </a:xfrm>
          <a:prstGeom prst="straightConnector1">
            <a:avLst/>
          </a:prstGeom>
          <a:ln w="6350">
            <a:solidFill>
              <a:srgbClr val="177D38"/>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32E1FDA6-0A85-4A41-B84D-39B459782F57}"/>
              </a:ext>
            </a:extLst>
          </p:cNvPr>
          <p:cNvCxnSpPr>
            <a:stCxn id="10" idx="2"/>
            <a:endCxn id="12" idx="0"/>
          </p:cNvCxnSpPr>
          <p:nvPr/>
        </p:nvCxnSpPr>
        <p:spPr>
          <a:xfrm>
            <a:off x="4552023" y="3659833"/>
            <a:ext cx="1916240" cy="451688"/>
          </a:xfrm>
          <a:prstGeom prst="straightConnector1">
            <a:avLst/>
          </a:prstGeom>
          <a:ln w="3175">
            <a:solidFill>
              <a:srgbClr val="177D38"/>
            </a:solidFill>
            <a:tailEnd type="triangle"/>
          </a:ln>
        </p:spPr>
        <p:style>
          <a:lnRef idx="2">
            <a:schemeClr val="accent1"/>
          </a:lnRef>
          <a:fillRef idx="0">
            <a:schemeClr val="accent1"/>
          </a:fillRef>
          <a:effectRef idx="1">
            <a:schemeClr val="accent1"/>
          </a:effectRef>
          <a:fontRef idx="minor">
            <a:schemeClr val="tx1"/>
          </a:fontRef>
        </p:style>
      </p:cxnSp>
      <p:sp>
        <p:nvSpPr>
          <p:cNvPr id="21" name="Rectangle 20">
            <a:extLst>
              <a:ext uri="{FF2B5EF4-FFF2-40B4-BE49-F238E27FC236}">
                <a16:creationId xmlns:a16="http://schemas.microsoft.com/office/drawing/2014/main" id="{EBC1B036-B0CD-47AC-BFC4-41D4C09D1D46}"/>
              </a:ext>
            </a:extLst>
          </p:cNvPr>
          <p:cNvSpPr/>
          <p:nvPr/>
        </p:nvSpPr>
        <p:spPr>
          <a:xfrm>
            <a:off x="9140867" y="3659833"/>
            <a:ext cx="1797030" cy="461665"/>
          </a:xfrm>
          <a:prstGeom prst="rect">
            <a:avLst/>
          </a:prstGeom>
          <a:ln>
            <a:solidFill>
              <a:srgbClr val="177D38"/>
            </a:solidFill>
          </a:ln>
        </p:spPr>
        <p:txBody>
          <a:bodyPr wrap="none">
            <a:spAutoFit/>
          </a:bodyPr>
          <a:lstStyle/>
          <a:p>
            <a:r>
              <a:rPr lang="en-US" sz="2400" dirty="0">
                <a:solidFill>
                  <a:srgbClr val="006B31"/>
                </a:solidFill>
              </a:rPr>
              <a:t>Research SIG</a:t>
            </a:r>
            <a:endParaRPr lang="en-US" dirty="0"/>
          </a:p>
        </p:txBody>
      </p:sp>
    </p:spTree>
    <p:extLst>
      <p:ext uri="{BB962C8B-B14F-4D97-AF65-F5344CB8AC3E}">
        <p14:creationId xmlns:p14="http://schemas.microsoft.com/office/powerpoint/2010/main" val="2369610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AC9CE-6474-4E2C-A27C-95D54568140A}"/>
              </a:ext>
            </a:extLst>
          </p:cNvPr>
          <p:cNvSpPr>
            <a:spLocks noGrp="1"/>
          </p:cNvSpPr>
          <p:nvPr>
            <p:ph type="title"/>
          </p:nvPr>
        </p:nvSpPr>
        <p:spPr>
          <a:xfrm>
            <a:off x="609600" y="418638"/>
            <a:ext cx="10972800" cy="1143000"/>
          </a:xfrm>
          <a:prstGeom prst="rect">
            <a:avLst/>
          </a:prstGeom>
        </p:spPr>
        <p:txBody>
          <a:bodyPr/>
          <a:lstStyle/>
          <a:p>
            <a:r>
              <a:rPr lang="en-US" dirty="0"/>
              <a:t>10 Important Papers in C-L Psychiatry 2020-2021</a:t>
            </a:r>
          </a:p>
        </p:txBody>
      </p:sp>
      <p:sp>
        <p:nvSpPr>
          <p:cNvPr id="3" name="Content Placeholder 2">
            <a:extLst>
              <a:ext uri="{FF2B5EF4-FFF2-40B4-BE49-F238E27FC236}">
                <a16:creationId xmlns:a16="http://schemas.microsoft.com/office/drawing/2014/main" id="{FC75A96A-FE4D-4E91-97E7-EABAE5DEFD9F}"/>
              </a:ext>
            </a:extLst>
          </p:cNvPr>
          <p:cNvSpPr>
            <a:spLocks noGrp="1"/>
          </p:cNvSpPr>
          <p:nvPr>
            <p:ph idx="4294967295"/>
          </p:nvPr>
        </p:nvSpPr>
        <p:spPr>
          <a:xfrm>
            <a:off x="609600" y="1565615"/>
            <a:ext cx="10972800" cy="4525963"/>
          </a:xfrm>
          <a:prstGeom prst="rect">
            <a:avLst/>
          </a:prstGeom>
        </p:spPr>
        <p:txBody>
          <a:bodyPr/>
          <a:lstStyle/>
          <a:p>
            <a:r>
              <a:rPr lang="en-US" dirty="0"/>
              <a:t>Annotated abstracts published quarterly on ACLP website</a:t>
            </a:r>
          </a:p>
          <a:p>
            <a:pPr lvl="1"/>
            <a:r>
              <a:rPr lang="en-US" dirty="0"/>
              <a:t>Literature reviewed by </a:t>
            </a:r>
            <a:r>
              <a:rPr lang="en-US" b="1" dirty="0"/>
              <a:t>GEBM Subcommittee members and invited consultants</a:t>
            </a:r>
          </a:p>
          <a:p>
            <a:pPr lvl="1"/>
            <a:r>
              <a:rPr lang="en-US" b="1" dirty="0"/>
              <a:t>Topics</a:t>
            </a:r>
            <a:r>
              <a:rPr lang="en-US" dirty="0"/>
              <a:t> include addiction, administrative issues, cardiac illness, catatonia, coronavirus and COVID-19, critical care, delirium, emergency psychiatry, gastrointestinal psychiatry, HIV psychiatry, infectious diseases, neuropsychiatry, palliative care, pediatrics and child/adolescent psychiatry, primary care and integrated behavioral health, psychodermatology, psychonephrology, psycho-oncology, somatic symptom disorders, suicide, transplant psychiatry, and women’s health</a:t>
            </a:r>
          </a:p>
          <a:p>
            <a:pPr lvl="1"/>
            <a:r>
              <a:rPr lang="en-US" dirty="0"/>
              <a:t>Reviewers use a variety of </a:t>
            </a:r>
            <a:r>
              <a:rPr lang="en-US" b="1" dirty="0"/>
              <a:t>search methods</a:t>
            </a:r>
            <a:r>
              <a:rPr lang="en-US" dirty="0"/>
              <a:t>, including keyword searches in pertinent databases (e.g., PubMed), focused searches in high-impact journals, or reviews of public health and professional society guidelines</a:t>
            </a:r>
          </a:p>
          <a:p>
            <a:endParaRPr lang="en-US" dirty="0"/>
          </a:p>
        </p:txBody>
      </p:sp>
      <p:sp>
        <p:nvSpPr>
          <p:cNvPr id="4" name="Slide Number Placeholder 3">
            <a:extLst>
              <a:ext uri="{FF2B5EF4-FFF2-40B4-BE49-F238E27FC236}">
                <a16:creationId xmlns:a16="http://schemas.microsoft.com/office/drawing/2014/main" id="{8B15E837-85E1-407B-8EE5-A8A131C41F69}"/>
              </a:ext>
            </a:extLst>
          </p:cNvPr>
          <p:cNvSpPr>
            <a:spLocks noGrp="1"/>
          </p:cNvSpPr>
          <p:nvPr>
            <p:ph type="sldNum" sz="quarter" idx="12"/>
          </p:nvPr>
        </p:nvSpPr>
        <p:spPr/>
        <p:txBody>
          <a:bodyPr/>
          <a:lstStyle/>
          <a:p>
            <a:fld id="{68CDBAF2-F266-C14C-8ABF-54B90D837FA3}" type="slidenum">
              <a:rPr lang="en-US" smtClean="0"/>
              <a:pPr/>
              <a:t>4</a:t>
            </a:fld>
            <a:endParaRPr lang="en-US" dirty="0"/>
          </a:p>
        </p:txBody>
      </p:sp>
    </p:spTree>
    <p:extLst>
      <p:ext uri="{BB962C8B-B14F-4D97-AF65-F5344CB8AC3E}">
        <p14:creationId xmlns:p14="http://schemas.microsoft.com/office/powerpoint/2010/main" val="1719312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BF69DC-C17D-4202-B8BD-EF02F5AE1DB4}"/>
              </a:ext>
            </a:extLst>
          </p:cNvPr>
          <p:cNvSpPr>
            <a:spLocks noGrp="1"/>
          </p:cNvSpPr>
          <p:nvPr>
            <p:ph type="sldNum" sz="quarter" idx="12"/>
          </p:nvPr>
        </p:nvSpPr>
        <p:spPr/>
        <p:txBody>
          <a:bodyPr/>
          <a:lstStyle/>
          <a:p>
            <a:fld id="{7A61E33A-8086-4938-9F91-CC0A7FB8F220}" type="slidenum">
              <a:rPr lang="en-US" smtClean="0"/>
              <a:t>5</a:t>
            </a:fld>
            <a:endParaRPr lang="en-US"/>
          </a:p>
        </p:txBody>
      </p:sp>
      <p:graphicFrame>
        <p:nvGraphicFramePr>
          <p:cNvPr id="3" name="Table 2">
            <a:extLst>
              <a:ext uri="{FF2B5EF4-FFF2-40B4-BE49-F238E27FC236}">
                <a16:creationId xmlns:a16="http://schemas.microsoft.com/office/drawing/2014/main" id="{4D242906-802C-4D4B-9F23-9A6A0A71A171}"/>
              </a:ext>
            </a:extLst>
          </p:cNvPr>
          <p:cNvGraphicFramePr>
            <a:graphicFrameLocks noGrp="1"/>
          </p:cNvGraphicFramePr>
          <p:nvPr>
            <p:extLst>
              <p:ext uri="{D42A27DB-BD31-4B8C-83A1-F6EECF244321}">
                <p14:modId xmlns:p14="http://schemas.microsoft.com/office/powerpoint/2010/main" val="1216343824"/>
              </p:ext>
            </p:extLst>
          </p:nvPr>
        </p:nvGraphicFramePr>
        <p:xfrm>
          <a:off x="495632" y="617476"/>
          <a:ext cx="5213654" cy="5915284"/>
        </p:xfrm>
        <a:graphic>
          <a:graphicData uri="http://schemas.openxmlformats.org/drawingml/2006/table">
            <a:tbl>
              <a:tblPr/>
              <a:tblGrid>
                <a:gridCol w="5213654">
                  <a:extLst>
                    <a:ext uri="{9D8B030D-6E8A-4147-A177-3AD203B41FA5}">
                      <a16:colId xmlns:a16="http://schemas.microsoft.com/office/drawing/2014/main" val="3436954110"/>
                    </a:ext>
                  </a:extLst>
                </a:gridCol>
              </a:tblGrid>
              <a:tr h="347600">
                <a:tc>
                  <a:txBody>
                    <a:bodyPr/>
                    <a:lstStyle/>
                    <a:p>
                      <a:pPr algn="l"/>
                      <a:r>
                        <a:rPr lang="en-US" sz="1600" b="0" dirty="0">
                          <a:effectLst/>
                        </a:rPr>
                        <a:t>GUIDELINES &amp; EVIDENCE-BASED MEDICINE Subcommittee</a:t>
                      </a:r>
                      <a:endParaRPr lang="en-US" sz="1600" dirty="0">
                        <a:effectLst/>
                      </a:endParaRPr>
                    </a:p>
                  </a:txBody>
                  <a:tcPr marL="59867" marR="59867" marT="53881" marB="53881"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594783695"/>
                  </a:ext>
                </a:extLst>
              </a:tr>
              <a:tr h="5473459">
                <a:tc>
                  <a:txBody>
                    <a:bodyPr/>
                    <a:lstStyle/>
                    <a:p>
                      <a:pPr algn="l"/>
                      <a:r>
                        <a:rPr lang="en-US" sz="1600" dirty="0">
                          <a:effectLst/>
                        </a:rPr>
                        <a:t>Scott Simpson, MPH, MD, </a:t>
                      </a:r>
                      <a:r>
                        <a:rPr lang="en-US" sz="1600" i="1" dirty="0">
                          <a:effectLst/>
                        </a:rPr>
                        <a:t>Chair </a:t>
                      </a:r>
                      <a:r>
                        <a:rPr lang="en-US" sz="1600" dirty="0">
                          <a:effectLst/>
                        </a:rPr>
                        <a:t>(1/2023)</a:t>
                      </a:r>
                      <a:br>
                        <a:rPr lang="en-US" sz="1600" dirty="0">
                          <a:effectLst/>
                        </a:rPr>
                      </a:br>
                      <a:r>
                        <a:rPr lang="en-US" sz="1600" dirty="0">
                          <a:effectLst/>
                        </a:rPr>
                        <a:t>Joe Bienvenu, PhD, MD </a:t>
                      </a:r>
                      <a:r>
                        <a:rPr lang="en-US" sz="1600" i="1" dirty="0">
                          <a:effectLst/>
                        </a:rPr>
                        <a:t>Vice Chair </a:t>
                      </a:r>
                      <a:r>
                        <a:rPr lang="en-US" sz="1600" dirty="0">
                          <a:effectLst/>
                        </a:rPr>
                        <a:t>(1/2021)</a:t>
                      </a:r>
                      <a:br>
                        <a:rPr lang="en-US" sz="1600" dirty="0">
                          <a:effectLst/>
                        </a:rPr>
                      </a:br>
                      <a:r>
                        <a:rPr lang="en-US" sz="600" dirty="0">
                          <a:effectLst/>
                        </a:rPr>
                        <a:t> </a:t>
                      </a:r>
                    </a:p>
                    <a:p>
                      <a:pPr algn="l"/>
                      <a:r>
                        <a:rPr lang="en-US" sz="1600" dirty="0">
                          <a:effectLst/>
                        </a:rPr>
                        <a:t>Sarah Andrews, MD (1/2022)</a:t>
                      </a:r>
                      <a:br>
                        <a:rPr lang="en-US" sz="1600" dirty="0">
                          <a:effectLst/>
                        </a:rPr>
                      </a:br>
                      <a:r>
                        <a:rPr lang="en-US" sz="1600" dirty="0">
                          <a:effectLst/>
                        </a:rPr>
                        <a:t>Mary Burke, MD (1/2023)</a:t>
                      </a:r>
                      <a:br>
                        <a:rPr lang="en-US" sz="1600" dirty="0">
                          <a:effectLst/>
                        </a:rPr>
                      </a:br>
                      <a:r>
                        <a:rPr lang="en-US" sz="1600" dirty="0">
                          <a:effectLst/>
                        </a:rPr>
                        <a:t>Jeylan Close, MD (1/2023)</a:t>
                      </a:r>
                      <a:br>
                        <a:rPr lang="en-US" sz="1600" dirty="0">
                          <a:effectLst/>
                        </a:rPr>
                      </a:br>
                      <a:r>
                        <a:rPr lang="en-US" sz="1600" dirty="0">
                          <a:effectLst/>
                        </a:rPr>
                        <a:t>Serena Fernandes, MD (1/2022)</a:t>
                      </a:r>
                      <a:br>
                        <a:rPr lang="en-US" sz="1600" dirty="0">
                          <a:effectLst/>
                        </a:rPr>
                      </a:br>
                      <a:r>
                        <a:rPr lang="en-US" sz="1600" dirty="0">
                          <a:effectLst/>
                        </a:rPr>
                        <a:t>Brandon Francis, MD, MPH (1/2023)</a:t>
                      </a:r>
                      <a:br>
                        <a:rPr lang="en-US" sz="1600" dirty="0">
                          <a:effectLst/>
                        </a:rPr>
                      </a:br>
                      <a:r>
                        <a:rPr lang="en-US" sz="1600" dirty="0">
                          <a:effectLst/>
                        </a:rPr>
                        <a:t>Jai Gandhi, MD (1/2023)</a:t>
                      </a:r>
                      <a:br>
                        <a:rPr lang="en-US" sz="1600" dirty="0">
                          <a:effectLst/>
                        </a:rPr>
                      </a:br>
                      <a:r>
                        <a:rPr lang="en-US" sz="1600" dirty="0">
                          <a:effectLst/>
                        </a:rPr>
                        <a:t>Maalobeeka Gangopadhyay, MD (2/2023)</a:t>
                      </a:r>
                      <a:br>
                        <a:rPr lang="en-US" sz="1600" dirty="0">
                          <a:effectLst/>
                        </a:rPr>
                      </a:br>
                      <a:r>
                        <a:rPr lang="en-US" sz="1600" dirty="0">
                          <a:effectLst/>
                        </a:rPr>
                        <a:t>Liliya Gershengoren, MD, MPH (1/2023)</a:t>
                      </a:r>
                      <a:br>
                        <a:rPr lang="en-US" sz="1600" dirty="0">
                          <a:effectLst/>
                        </a:rPr>
                      </a:br>
                      <a:r>
                        <a:rPr lang="en-US" sz="1600" dirty="0">
                          <a:effectLst/>
                        </a:rPr>
                        <a:t>Elie Isenberg-Grzeda, MDCM (2/2021)</a:t>
                      </a:r>
                      <a:br>
                        <a:rPr lang="en-US" sz="1600" dirty="0">
                          <a:effectLst/>
                        </a:rPr>
                      </a:br>
                      <a:r>
                        <a:rPr lang="en-US" sz="1600" dirty="0">
                          <a:effectLst/>
                        </a:rPr>
                        <a:t>Richard Key, MD, FACLP (1/2023)</a:t>
                      </a:r>
                      <a:br>
                        <a:rPr lang="en-US" sz="1600" dirty="0">
                          <a:effectLst/>
                        </a:rPr>
                      </a:br>
                      <a:r>
                        <a:rPr lang="en-US" sz="1600" dirty="0">
                          <a:effectLst/>
                        </a:rPr>
                        <a:t>Timothy Kiong, MD (1/2021)</a:t>
                      </a:r>
                      <a:br>
                        <a:rPr lang="en-US" sz="1600" dirty="0">
                          <a:effectLst/>
                        </a:rPr>
                      </a:br>
                      <a:r>
                        <a:rPr lang="en-US" sz="1600" dirty="0">
                          <a:effectLst/>
                        </a:rPr>
                        <a:t>Walter Luchsinger, MD (2/2023)</a:t>
                      </a:r>
                      <a:br>
                        <a:rPr lang="en-US" sz="1600" dirty="0">
                          <a:effectLst/>
                        </a:rPr>
                      </a:br>
                      <a:r>
                        <a:rPr lang="en-US" sz="1600" dirty="0">
                          <a:effectLst/>
                        </a:rPr>
                        <a:t>Sohail Mohammad, MD, MPH (1/2022)</a:t>
                      </a:r>
                      <a:br>
                        <a:rPr lang="en-US" sz="1600" dirty="0">
                          <a:effectLst/>
                        </a:rPr>
                      </a:br>
                      <a:r>
                        <a:rPr lang="en-US" sz="1600" dirty="0">
                          <a:effectLst/>
                        </a:rPr>
                        <a:t>Sahil Munjal, MD (1/2021)</a:t>
                      </a:r>
                      <a:br>
                        <a:rPr lang="en-US" sz="1600" dirty="0">
                          <a:effectLst/>
                        </a:rPr>
                      </a:br>
                      <a:r>
                        <a:rPr lang="en-US" sz="1600" dirty="0">
                          <a:effectLst/>
                        </a:rPr>
                        <a:t>Shehzad Niazi, MD, FRCPC, FACLP (2/2023)</a:t>
                      </a:r>
                      <a:br>
                        <a:rPr lang="en-US" sz="1600" dirty="0">
                          <a:effectLst/>
                        </a:rPr>
                      </a:br>
                      <a:r>
                        <a:rPr lang="en-US" sz="1600" dirty="0">
                          <a:effectLst/>
                        </a:rPr>
                        <a:t>Luis Pereira, MD (1/2023)</a:t>
                      </a:r>
                      <a:br>
                        <a:rPr lang="en-US" sz="1600" dirty="0">
                          <a:effectLst/>
                        </a:rPr>
                      </a:br>
                      <a:r>
                        <a:rPr lang="en-US" sz="1600" dirty="0">
                          <a:effectLst/>
                        </a:rPr>
                        <a:t>Jordan Rosen, MD (1/2022)</a:t>
                      </a:r>
                      <a:br>
                        <a:rPr lang="en-US" sz="1600" dirty="0">
                          <a:effectLst/>
                        </a:rPr>
                      </a:br>
                      <a:r>
                        <a:rPr lang="en-US" sz="1600" dirty="0">
                          <a:effectLst/>
                        </a:rPr>
                        <a:t>Simon Sidelnik, MD (2/2021)</a:t>
                      </a:r>
                      <a:br>
                        <a:rPr lang="en-US" sz="1600" dirty="0">
                          <a:effectLst/>
                        </a:rPr>
                      </a:br>
                      <a:r>
                        <a:rPr lang="en-US" sz="1600" dirty="0">
                          <a:effectLst/>
                        </a:rPr>
                        <a:t>Marie Tobin, MD, FACLP (1/2023)</a:t>
                      </a:r>
                      <a:br>
                        <a:rPr lang="en-US" sz="1600" dirty="0">
                          <a:effectLst/>
                        </a:rPr>
                      </a:br>
                      <a:r>
                        <a:rPr lang="en-US" sz="1600" dirty="0">
                          <a:effectLst/>
                        </a:rPr>
                        <a:t>Audrey Walker, MD, FACLP (1/2021)</a:t>
                      </a:r>
                    </a:p>
                  </a:txBody>
                  <a:tcPr marL="59867" marR="59867" marT="53881" marB="53881">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FFFF"/>
                    </a:solidFill>
                  </a:tcPr>
                </a:tc>
                <a:extLst>
                  <a:ext uri="{0D108BD9-81ED-4DB2-BD59-A6C34878D82A}">
                    <a16:rowId xmlns:a16="http://schemas.microsoft.com/office/drawing/2014/main" val="2565517872"/>
                  </a:ext>
                </a:extLst>
              </a:tr>
            </a:tbl>
          </a:graphicData>
        </a:graphic>
      </p:graphicFrame>
      <p:pic>
        <p:nvPicPr>
          <p:cNvPr id="1026" name="Picture 2" descr="Scott Simpson">
            <a:extLst>
              <a:ext uri="{FF2B5EF4-FFF2-40B4-BE49-F238E27FC236}">
                <a16:creationId xmlns:a16="http://schemas.microsoft.com/office/drawing/2014/main" id="{05840B56-9F2E-452A-9D89-DDDEEF83D2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807" t="10000" r="27719" b="41579"/>
          <a:stretch/>
        </p:blipFill>
        <p:spPr bwMode="auto">
          <a:xfrm>
            <a:off x="4535906" y="950494"/>
            <a:ext cx="878306" cy="10745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adshot of Joe Bienvenu III">
            <a:extLst>
              <a:ext uri="{FF2B5EF4-FFF2-40B4-BE49-F238E27FC236}">
                <a16:creationId xmlns:a16="http://schemas.microsoft.com/office/drawing/2014/main" id="{4F6F2266-7E04-416A-BA28-F2B38DC142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2815" y="950493"/>
            <a:ext cx="859618" cy="10745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eadshot of Sarah Ramsay Andrews">
            <a:extLst>
              <a:ext uri="{FF2B5EF4-FFF2-40B4-BE49-F238E27FC236}">
                <a16:creationId xmlns:a16="http://schemas.microsoft.com/office/drawing/2014/main" id="{C5EC67ED-73CA-4DB0-BD6C-030383584E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245" t="10694" r="12807" b="28778"/>
          <a:stretch/>
        </p:blipFill>
        <p:spPr bwMode="auto">
          <a:xfrm>
            <a:off x="6731036" y="950494"/>
            <a:ext cx="950793" cy="107452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4D77EDA-4B21-4AC9-B98E-87DB04617351}"/>
              </a:ext>
            </a:extLst>
          </p:cNvPr>
          <p:cNvSpPr/>
          <p:nvPr/>
        </p:nvSpPr>
        <p:spPr>
          <a:xfrm>
            <a:off x="4542552" y="1960739"/>
            <a:ext cx="825867" cy="261610"/>
          </a:xfrm>
          <a:prstGeom prst="rect">
            <a:avLst/>
          </a:prstGeom>
        </p:spPr>
        <p:txBody>
          <a:bodyPr wrap="none">
            <a:spAutoFit/>
          </a:bodyPr>
          <a:lstStyle/>
          <a:p>
            <a:r>
              <a:rPr lang="en-US" sz="1100" dirty="0"/>
              <a:t>U Colorado</a:t>
            </a:r>
          </a:p>
        </p:txBody>
      </p:sp>
      <p:sp>
        <p:nvSpPr>
          <p:cNvPr id="8" name="Rectangle 7">
            <a:extLst>
              <a:ext uri="{FF2B5EF4-FFF2-40B4-BE49-F238E27FC236}">
                <a16:creationId xmlns:a16="http://schemas.microsoft.com/office/drawing/2014/main" id="{19B47393-28CD-4B3C-9F55-C2FDBC6673A1}"/>
              </a:ext>
            </a:extLst>
          </p:cNvPr>
          <p:cNvSpPr/>
          <p:nvPr/>
        </p:nvSpPr>
        <p:spPr>
          <a:xfrm>
            <a:off x="5831385" y="1974547"/>
            <a:ext cx="493880" cy="261610"/>
          </a:xfrm>
          <a:prstGeom prst="rect">
            <a:avLst/>
          </a:prstGeom>
        </p:spPr>
        <p:txBody>
          <a:bodyPr wrap="square">
            <a:spAutoFit/>
          </a:bodyPr>
          <a:lstStyle/>
          <a:p>
            <a:r>
              <a:rPr lang="en-US" sz="1100" dirty="0"/>
              <a:t>JHU</a:t>
            </a:r>
          </a:p>
        </p:txBody>
      </p:sp>
      <p:sp>
        <p:nvSpPr>
          <p:cNvPr id="9" name="Rectangle 8">
            <a:extLst>
              <a:ext uri="{FF2B5EF4-FFF2-40B4-BE49-F238E27FC236}">
                <a16:creationId xmlns:a16="http://schemas.microsoft.com/office/drawing/2014/main" id="{C9DC2CDA-6747-4290-8BD0-E710AE5B0C90}"/>
              </a:ext>
            </a:extLst>
          </p:cNvPr>
          <p:cNvSpPr/>
          <p:nvPr/>
        </p:nvSpPr>
        <p:spPr>
          <a:xfrm>
            <a:off x="6947085" y="1972759"/>
            <a:ext cx="493880" cy="261610"/>
          </a:xfrm>
          <a:prstGeom prst="rect">
            <a:avLst/>
          </a:prstGeom>
        </p:spPr>
        <p:txBody>
          <a:bodyPr wrap="square">
            <a:spAutoFit/>
          </a:bodyPr>
          <a:lstStyle/>
          <a:p>
            <a:r>
              <a:rPr lang="en-US" sz="1100" dirty="0"/>
              <a:t>JHU</a:t>
            </a:r>
          </a:p>
        </p:txBody>
      </p:sp>
      <p:pic>
        <p:nvPicPr>
          <p:cNvPr id="1032" name="Picture 8" descr="https://researcherprofiles.org/profile/Modules/CustomViewPersonGeneralInfo/PhotoHandler.ashx?NodeID=101503105&amp;cachekey=6ce2e220-8570-4f63-b452-1011e92d4afe">
            <a:extLst>
              <a:ext uri="{FF2B5EF4-FFF2-40B4-BE49-F238E27FC236}">
                <a16:creationId xmlns:a16="http://schemas.microsoft.com/office/drawing/2014/main" id="{7B3E1569-C21F-47F5-AC53-87FA7DC85C8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110" t="9579" r="28386" b="24737"/>
          <a:stretch/>
        </p:blipFill>
        <p:spPr bwMode="auto">
          <a:xfrm>
            <a:off x="7870937" y="950493"/>
            <a:ext cx="944813" cy="107452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44FA1FB9-A4D6-4DAD-84BB-53F52A8A76C4}"/>
              </a:ext>
            </a:extLst>
          </p:cNvPr>
          <p:cNvSpPr/>
          <p:nvPr/>
        </p:nvSpPr>
        <p:spPr>
          <a:xfrm>
            <a:off x="8065289" y="1984803"/>
            <a:ext cx="493880" cy="261610"/>
          </a:xfrm>
          <a:prstGeom prst="rect">
            <a:avLst/>
          </a:prstGeom>
        </p:spPr>
        <p:txBody>
          <a:bodyPr wrap="square">
            <a:spAutoFit/>
          </a:bodyPr>
          <a:lstStyle/>
          <a:p>
            <a:r>
              <a:rPr lang="en-US" sz="1100" dirty="0"/>
              <a:t>UCSF</a:t>
            </a:r>
          </a:p>
        </p:txBody>
      </p:sp>
      <p:pic>
        <p:nvPicPr>
          <p:cNvPr id="1034" name="Picture 10" descr="Jeylan Close, MD">
            <a:extLst>
              <a:ext uri="{FF2B5EF4-FFF2-40B4-BE49-F238E27FC236}">
                <a16:creationId xmlns:a16="http://schemas.microsoft.com/office/drawing/2014/main" id="{BBD304EC-035C-4F4F-96BB-C73DCCC686B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1812" t="15082" r="25621" b="19057"/>
          <a:stretch/>
        </p:blipFill>
        <p:spPr bwMode="auto">
          <a:xfrm>
            <a:off x="8971087" y="947812"/>
            <a:ext cx="878544" cy="108196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9AD22D12-D4C8-4CAE-B172-473CD41912C7}"/>
              </a:ext>
            </a:extLst>
          </p:cNvPr>
          <p:cNvSpPr/>
          <p:nvPr/>
        </p:nvSpPr>
        <p:spPr>
          <a:xfrm>
            <a:off x="9153369" y="1984804"/>
            <a:ext cx="675027" cy="261610"/>
          </a:xfrm>
          <a:prstGeom prst="rect">
            <a:avLst/>
          </a:prstGeom>
        </p:spPr>
        <p:txBody>
          <a:bodyPr wrap="square">
            <a:spAutoFit/>
          </a:bodyPr>
          <a:lstStyle/>
          <a:p>
            <a:r>
              <a:rPr lang="en-US" sz="1100" dirty="0"/>
              <a:t>U Penn</a:t>
            </a:r>
          </a:p>
        </p:txBody>
      </p:sp>
      <p:pic>
        <p:nvPicPr>
          <p:cNvPr id="1036" name="Picture 12" descr="Serena Fermandes, MD">
            <a:extLst>
              <a:ext uri="{FF2B5EF4-FFF2-40B4-BE49-F238E27FC236}">
                <a16:creationId xmlns:a16="http://schemas.microsoft.com/office/drawing/2014/main" id="{CA027F66-EBA9-4371-98E6-BCC1266D6E4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3956" t="7647" r="10447" b="19535"/>
          <a:stretch/>
        </p:blipFill>
        <p:spPr bwMode="auto">
          <a:xfrm>
            <a:off x="10018559" y="950495"/>
            <a:ext cx="866192" cy="1074522"/>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C7D839F0-5F85-408D-B887-A860D55B69A8}"/>
              </a:ext>
            </a:extLst>
          </p:cNvPr>
          <p:cNvSpPr/>
          <p:nvPr/>
        </p:nvSpPr>
        <p:spPr>
          <a:xfrm>
            <a:off x="9848428" y="1981418"/>
            <a:ext cx="1188876" cy="261610"/>
          </a:xfrm>
          <a:prstGeom prst="rect">
            <a:avLst/>
          </a:prstGeom>
        </p:spPr>
        <p:txBody>
          <a:bodyPr wrap="square">
            <a:spAutoFit/>
          </a:bodyPr>
          <a:lstStyle/>
          <a:p>
            <a:r>
              <a:rPr lang="en-US" sz="1100" dirty="0"/>
              <a:t>Boston Children’s</a:t>
            </a:r>
          </a:p>
        </p:txBody>
      </p:sp>
      <p:pic>
        <p:nvPicPr>
          <p:cNvPr id="1038" name="Picture 14" descr="Brandon Francis MD, MPH">
            <a:extLst>
              <a:ext uri="{FF2B5EF4-FFF2-40B4-BE49-F238E27FC236}">
                <a16:creationId xmlns:a16="http://schemas.microsoft.com/office/drawing/2014/main" id="{9A2998F4-A0BC-4CEC-A44B-7AD4C1DDC982}"/>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9894" t="4526" r="16665" b="8316"/>
          <a:stretch/>
        </p:blipFill>
        <p:spPr bwMode="auto">
          <a:xfrm>
            <a:off x="11118085" y="947812"/>
            <a:ext cx="787538" cy="1081962"/>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9589B825-7A09-445E-BAA4-269FEB4120FB}"/>
              </a:ext>
            </a:extLst>
          </p:cNvPr>
          <p:cNvSpPr/>
          <p:nvPr/>
        </p:nvSpPr>
        <p:spPr>
          <a:xfrm>
            <a:off x="11010256" y="1984804"/>
            <a:ext cx="1031461" cy="261610"/>
          </a:xfrm>
          <a:prstGeom prst="rect">
            <a:avLst/>
          </a:prstGeom>
        </p:spPr>
        <p:txBody>
          <a:bodyPr wrap="square">
            <a:spAutoFit/>
          </a:bodyPr>
          <a:lstStyle/>
          <a:p>
            <a:r>
              <a:rPr lang="en-US" sz="1100" dirty="0"/>
              <a:t>Michigan State</a:t>
            </a:r>
          </a:p>
        </p:txBody>
      </p:sp>
      <p:pic>
        <p:nvPicPr>
          <p:cNvPr id="1044" name="Picture 20" descr="Jai Gandhi, MD's avatar">
            <a:extLst>
              <a:ext uri="{FF2B5EF4-FFF2-40B4-BE49-F238E27FC236}">
                <a16:creationId xmlns:a16="http://schemas.microsoft.com/office/drawing/2014/main" id="{EA04A6AF-3403-4A8A-9DCE-B3BCD6BB4C4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4210" r="11264" b="8316"/>
          <a:stretch/>
        </p:blipFill>
        <p:spPr bwMode="auto">
          <a:xfrm>
            <a:off x="4499700" y="2287998"/>
            <a:ext cx="879482" cy="1081962"/>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49815AE9-C821-4F45-8A6C-163EBC16B15B}"/>
              </a:ext>
            </a:extLst>
          </p:cNvPr>
          <p:cNvSpPr/>
          <p:nvPr/>
        </p:nvSpPr>
        <p:spPr>
          <a:xfrm>
            <a:off x="5664574" y="3330227"/>
            <a:ext cx="758439" cy="261610"/>
          </a:xfrm>
          <a:prstGeom prst="rect">
            <a:avLst/>
          </a:prstGeom>
        </p:spPr>
        <p:txBody>
          <a:bodyPr wrap="square">
            <a:spAutoFit/>
          </a:bodyPr>
          <a:lstStyle/>
          <a:p>
            <a:r>
              <a:rPr lang="en-US" sz="1100" dirty="0"/>
              <a:t>Columbia</a:t>
            </a:r>
          </a:p>
        </p:txBody>
      </p:sp>
      <p:sp>
        <p:nvSpPr>
          <p:cNvPr id="22" name="Rectangle 21">
            <a:extLst>
              <a:ext uri="{FF2B5EF4-FFF2-40B4-BE49-F238E27FC236}">
                <a16:creationId xmlns:a16="http://schemas.microsoft.com/office/drawing/2014/main" id="{B2E25158-C75C-4F44-907C-9E33ECA3C944}"/>
              </a:ext>
            </a:extLst>
          </p:cNvPr>
          <p:cNvSpPr/>
          <p:nvPr/>
        </p:nvSpPr>
        <p:spPr>
          <a:xfrm>
            <a:off x="4728119" y="3341199"/>
            <a:ext cx="493880" cy="261610"/>
          </a:xfrm>
          <a:prstGeom prst="rect">
            <a:avLst/>
          </a:prstGeom>
        </p:spPr>
        <p:txBody>
          <a:bodyPr wrap="square">
            <a:spAutoFit/>
          </a:bodyPr>
          <a:lstStyle/>
          <a:p>
            <a:r>
              <a:rPr lang="en-US" sz="1100" dirty="0"/>
              <a:t>UW</a:t>
            </a:r>
          </a:p>
        </p:txBody>
      </p:sp>
      <p:sp>
        <p:nvSpPr>
          <p:cNvPr id="23" name="Rectangle 22">
            <a:extLst>
              <a:ext uri="{FF2B5EF4-FFF2-40B4-BE49-F238E27FC236}">
                <a16:creationId xmlns:a16="http://schemas.microsoft.com/office/drawing/2014/main" id="{716910B7-AB19-4AA7-B166-68219B3FEC25}"/>
              </a:ext>
            </a:extLst>
          </p:cNvPr>
          <p:cNvSpPr/>
          <p:nvPr/>
        </p:nvSpPr>
        <p:spPr>
          <a:xfrm>
            <a:off x="6978633" y="3328260"/>
            <a:ext cx="584692" cy="261610"/>
          </a:xfrm>
          <a:prstGeom prst="rect">
            <a:avLst/>
          </a:prstGeom>
        </p:spPr>
        <p:txBody>
          <a:bodyPr wrap="square">
            <a:spAutoFit/>
          </a:bodyPr>
          <a:lstStyle/>
          <a:p>
            <a:r>
              <a:rPr lang="en-US" sz="1100" dirty="0"/>
              <a:t>NYU</a:t>
            </a:r>
          </a:p>
        </p:txBody>
      </p:sp>
      <p:sp>
        <p:nvSpPr>
          <p:cNvPr id="24" name="Rectangle 23">
            <a:extLst>
              <a:ext uri="{FF2B5EF4-FFF2-40B4-BE49-F238E27FC236}">
                <a16:creationId xmlns:a16="http://schemas.microsoft.com/office/drawing/2014/main" id="{6BE17E41-C4B3-432F-AA02-EC481CF12215}"/>
              </a:ext>
            </a:extLst>
          </p:cNvPr>
          <p:cNvSpPr/>
          <p:nvPr/>
        </p:nvSpPr>
        <p:spPr>
          <a:xfrm>
            <a:off x="7907033" y="3341199"/>
            <a:ext cx="838083" cy="261610"/>
          </a:xfrm>
          <a:prstGeom prst="rect">
            <a:avLst/>
          </a:prstGeom>
        </p:spPr>
        <p:txBody>
          <a:bodyPr wrap="square">
            <a:spAutoFit/>
          </a:bodyPr>
          <a:lstStyle/>
          <a:p>
            <a:r>
              <a:rPr lang="en-US" sz="1100" dirty="0"/>
              <a:t>U Toronto</a:t>
            </a:r>
          </a:p>
        </p:txBody>
      </p:sp>
      <p:sp>
        <p:nvSpPr>
          <p:cNvPr id="25" name="Rectangle 24">
            <a:extLst>
              <a:ext uri="{FF2B5EF4-FFF2-40B4-BE49-F238E27FC236}">
                <a16:creationId xmlns:a16="http://schemas.microsoft.com/office/drawing/2014/main" id="{BABA4C6F-84FE-492E-89EE-8ACAFBD932A8}"/>
              </a:ext>
            </a:extLst>
          </p:cNvPr>
          <p:cNvSpPr/>
          <p:nvPr/>
        </p:nvSpPr>
        <p:spPr>
          <a:xfrm>
            <a:off x="9088824" y="3330227"/>
            <a:ext cx="739572" cy="261610"/>
          </a:xfrm>
          <a:prstGeom prst="rect">
            <a:avLst/>
          </a:prstGeom>
        </p:spPr>
        <p:txBody>
          <a:bodyPr wrap="square">
            <a:spAutoFit/>
          </a:bodyPr>
          <a:lstStyle/>
          <a:p>
            <a:r>
              <a:rPr lang="en-US" sz="1100" dirty="0"/>
              <a:t>UT Austin</a:t>
            </a:r>
          </a:p>
        </p:txBody>
      </p:sp>
      <p:sp>
        <p:nvSpPr>
          <p:cNvPr id="26" name="Rectangle 25">
            <a:extLst>
              <a:ext uri="{FF2B5EF4-FFF2-40B4-BE49-F238E27FC236}">
                <a16:creationId xmlns:a16="http://schemas.microsoft.com/office/drawing/2014/main" id="{62D25AF9-73D9-42E2-A386-F55AEBEFD908}"/>
              </a:ext>
            </a:extLst>
          </p:cNvPr>
          <p:cNvSpPr/>
          <p:nvPr/>
        </p:nvSpPr>
        <p:spPr>
          <a:xfrm>
            <a:off x="10225615" y="3310941"/>
            <a:ext cx="584692" cy="261610"/>
          </a:xfrm>
          <a:prstGeom prst="rect">
            <a:avLst/>
          </a:prstGeom>
        </p:spPr>
        <p:txBody>
          <a:bodyPr wrap="square">
            <a:spAutoFit/>
          </a:bodyPr>
          <a:lstStyle/>
          <a:p>
            <a:r>
              <a:rPr lang="en-US" sz="1100" dirty="0"/>
              <a:t>Kern</a:t>
            </a:r>
          </a:p>
        </p:txBody>
      </p:sp>
      <p:sp>
        <p:nvSpPr>
          <p:cNvPr id="27" name="Rectangle 26">
            <a:extLst>
              <a:ext uri="{FF2B5EF4-FFF2-40B4-BE49-F238E27FC236}">
                <a16:creationId xmlns:a16="http://schemas.microsoft.com/office/drawing/2014/main" id="{B3644C12-04B8-4C58-9FD2-574D2A2937CC}"/>
              </a:ext>
            </a:extLst>
          </p:cNvPr>
          <p:cNvSpPr/>
          <p:nvPr/>
        </p:nvSpPr>
        <p:spPr>
          <a:xfrm>
            <a:off x="5569632" y="4785467"/>
            <a:ext cx="922705" cy="261610"/>
          </a:xfrm>
          <a:prstGeom prst="rect">
            <a:avLst/>
          </a:prstGeom>
        </p:spPr>
        <p:txBody>
          <a:bodyPr wrap="square">
            <a:spAutoFit/>
          </a:bodyPr>
          <a:lstStyle/>
          <a:p>
            <a:r>
              <a:rPr lang="en-US" sz="1100" dirty="0"/>
              <a:t>Wake Forest</a:t>
            </a:r>
          </a:p>
        </p:txBody>
      </p:sp>
      <p:sp>
        <p:nvSpPr>
          <p:cNvPr id="28" name="Rectangle 27">
            <a:extLst>
              <a:ext uri="{FF2B5EF4-FFF2-40B4-BE49-F238E27FC236}">
                <a16:creationId xmlns:a16="http://schemas.microsoft.com/office/drawing/2014/main" id="{468D178D-EFE1-488C-A45A-B5DE5BF22BD7}"/>
              </a:ext>
            </a:extLst>
          </p:cNvPr>
          <p:cNvSpPr/>
          <p:nvPr/>
        </p:nvSpPr>
        <p:spPr>
          <a:xfrm>
            <a:off x="4625783" y="4790704"/>
            <a:ext cx="831534" cy="261610"/>
          </a:xfrm>
          <a:prstGeom prst="rect">
            <a:avLst/>
          </a:prstGeom>
        </p:spPr>
        <p:txBody>
          <a:bodyPr wrap="square">
            <a:spAutoFit/>
          </a:bodyPr>
          <a:lstStyle/>
          <a:p>
            <a:r>
              <a:rPr lang="en-US" sz="1100" dirty="0"/>
              <a:t>Mayo -R</a:t>
            </a:r>
          </a:p>
        </p:txBody>
      </p:sp>
      <p:sp>
        <p:nvSpPr>
          <p:cNvPr id="29" name="Rectangle 28">
            <a:extLst>
              <a:ext uri="{FF2B5EF4-FFF2-40B4-BE49-F238E27FC236}">
                <a16:creationId xmlns:a16="http://schemas.microsoft.com/office/drawing/2014/main" id="{EDBA41C2-8481-47CF-8B20-54D3AAF788B9}"/>
              </a:ext>
            </a:extLst>
          </p:cNvPr>
          <p:cNvSpPr/>
          <p:nvPr/>
        </p:nvSpPr>
        <p:spPr>
          <a:xfrm>
            <a:off x="11219508" y="3340385"/>
            <a:ext cx="584692" cy="261610"/>
          </a:xfrm>
          <a:prstGeom prst="rect">
            <a:avLst/>
          </a:prstGeom>
        </p:spPr>
        <p:txBody>
          <a:bodyPr wrap="square">
            <a:spAutoFit/>
          </a:bodyPr>
          <a:lstStyle/>
          <a:p>
            <a:r>
              <a:rPr lang="en-US" sz="1100" dirty="0"/>
              <a:t>Yale</a:t>
            </a:r>
          </a:p>
        </p:txBody>
      </p:sp>
      <p:sp>
        <p:nvSpPr>
          <p:cNvPr id="30" name="Rectangle 29">
            <a:extLst>
              <a:ext uri="{FF2B5EF4-FFF2-40B4-BE49-F238E27FC236}">
                <a16:creationId xmlns:a16="http://schemas.microsoft.com/office/drawing/2014/main" id="{4637CCC4-DE57-4802-AFD4-2A03E2554ED1}"/>
              </a:ext>
            </a:extLst>
          </p:cNvPr>
          <p:cNvSpPr/>
          <p:nvPr/>
        </p:nvSpPr>
        <p:spPr>
          <a:xfrm>
            <a:off x="4675960" y="6391573"/>
            <a:ext cx="817180" cy="261610"/>
          </a:xfrm>
          <a:prstGeom prst="rect">
            <a:avLst/>
          </a:prstGeom>
        </p:spPr>
        <p:txBody>
          <a:bodyPr wrap="square">
            <a:spAutoFit/>
          </a:bodyPr>
          <a:lstStyle/>
          <a:p>
            <a:r>
              <a:rPr lang="en-US" sz="1100" dirty="0"/>
              <a:t>U Chicago</a:t>
            </a:r>
          </a:p>
        </p:txBody>
      </p:sp>
      <p:pic>
        <p:nvPicPr>
          <p:cNvPr id="5" name="Picture 4">
            <a:extLst>
              <a:ext uri="{FF2B5EF4-FFF2-40B4-BE49-F238E27FC236}">
                <a16:creationId xmlns:a16="http://schemas.microsoft.com/office/drawing/2014/main" id="{28ACB0FA-2F4C-4861-B63B-936ED50E79D5}"/>
              </a:ext>
            </a:extLst>
          </p:cNvPr>
          <p:cNvPicPr>
            <a:picLocks noChangeAspect="1"/>
          </p:cNvPicPr>
          <p:nvPr/>
        </p:nvPicPr>
        <p:blipFill rotWithShape="1">
          <a:blip r:embed="rId10"/>
          <a:srcRect l="20981" t="12205" r="9625" b="31862"/>
          <a:stretch/>
        </p:blipFill>
        <p:spPr>
          <a:xfrm>
            <a:off x="5591244" y="2291383"/>
            <a:ext cx="879482" cy="1063301"/>
          </a:xfrm>
          <a:prstGeom prst="rect">
            <a:avLst/>
          </a:prstGeom>
        </p:spPr>
      </p:pic>
      <p:pic>
        <p:nvPicPr>
          <p:cNvPr id="1046" name="Picture 22" descr="image16">
            <a:extLst>
              <a:ext uri="{FF2B5EF4-FFF2-40B4-BE49-F238E27FC236}">
                <a16:creationId xmlns:a16="http://schemas.microsoft.com/office/drawing/2014/main" id="{12698E3B-F8F2-4847-8C82-F6C1311AC5EA}"/>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26067" t="6525" r="11137" b="24967"/>
          <a:stretch/>
        </p:blipFill>
        <p:spPr bwMode="auto">
          <a:xfrm>
            <a:off x="6779671" y="2299325"/>
            <a:ext cx="839355" cy="105535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ELIE ISENBERG-GRZEDA">
            <a:extLst>
              <a:ext uri="{FF2B5EF4-FFF2-40B4-BE49-F238E27FC236}">
                <a16:creationId xmlns:a16="http://schemas.microsoft.com/office/drawing/2014/main" id="{4068774C-3C88-486B-835C-B5C578EB9303}"/>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32859" t="8937" r="25523" b="41753"/>
          <a:stretch/>
        </p:blipFill>
        <p:spPr bwMode="auto">
          <a:xfrm>
            <a:off x="7882969" y="2299325"/>
            <a:ext cx="890751" cy="1055359"/>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Dr. Richard G. Key, MD | Austin, TX | Psychiatrist | US News Doctors">
            <a:extLst>
              <a:ext uri="{FF2B5EF4-FFF2-40B4-BE49-F238E27FC236}">
                <a16:creationId xmlns:a16="http://schemas.microsoft.com/office/drawing/2014/main" id="{9F5ACEDB-F37D-4435-9F4F-726CE0834875}"/>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l="35710" t="5066" r="21172" b="40651"/>
          <a:stretch/>
        </p:blipFill>
        <p:spPr bwMode="auto">
          <a:xfrm>
            <a:off x="9064761" y="2287998"/>
            <a:ext cx="838286" cy="1055359"/>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Timothy Kiong">
            <a:extLst>
              <a:ext uri="{FF2B5EF4-FFF2-40B4-BE49-F238E27FC236}">
                <a16:creationId xmlns:a16="http://schemas.microsoft.com/office/drawing/2014/main" id="{374BDCC0-0FD2-4CEF-9E66-30AB5BB6AD91}"/>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l="29166" t="2401" r="29657" b="43250"/>
          <a:stretch/>
        </p:blipFill>
        <p:spPr bwMode="auto">
          <a:xfrm>
            <a:off x="10076235" y="2267320"/>
            <a:ext cx="814101" cy="1074522"/>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Walter Luchsinger, MD, FAPA">
            <a:extLst>
              <a:ext uri="{FF2B5EF4-FFF2-40B4-BE49-F238E27FC236}">
                <a16:creationId xmlns:a16="http://schemas.microsoft.com/office/drawing/2014/main" id="{7C8F9988-2996-47CD-9AD7-B0A0EBAED06C}"/>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28922" t="5601" r="24320" b="38999"/>
          <a:stretch/>
        </p:blipFill>
        <p:spPr bwMode="auto">
          <a:xfrm>
            <a:off x="11014872" y="2267319"/>
            <a:ext cx="906925" cy="1074522"/>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Sahil Munjal, MD">
            <a:extLst>
              <a:ext uri="{FF2B5EF4-FFF2-40B4-BE49-F238E27FC236}">
                <a16:creationId xmlns:a16="http://schemas.microsoft.com/office/drawing/2014/main" id="{EECB7977-E48D-4AEE-9C8B-62505A149D7D}"/>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9563" t="4263" r="14988" b="32827"/>
          <a:stretch/>
        </p:blipFill>
        <p:spPr bwMode="auto">
          <a:xfrm>
            <a:off x="5576508" y="3661635"/>
            <a:ext cx="922705" cy="1153888"/>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https://www.mayoclinic.org/-/media/kcms/employees/2018/06/16/22/52/shehzad-niazi-15816982.jpg">
            <a:extLst>
              <a:ext uri="{FF2B5EF4-FFF2-40B4-BE49-F238E27FC236}">
                <a16:creationId xmlns:a16="http://schemas.microsoft.com/office/drawing/2014/main" id="{1179EC35-7F78-491A-BF49-0B4493BE1463}"/>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22954" t="8766" r="21781" b="37652"/>
          <a:stretch/>
        </p:blipFill>
        <p:spPr bwMode="auto">
          <a:xfrm>
            <a:off x="6731036" y="3661635"/>
            <a:ext cx="991771" cy="1153888"/>
          </a:xfrm>
          <a:prstGeom prst="rect">
            <a:avLst/>
          </a:prstGeom>
          <a:noFill/>
          <a:extLst>
            <a:ext uri="{909E8E84-426E-40DD-AFC4-6F175D3DCCD1}">
              <a14:hiddenFill xmlns:a14="http://schemas.microsoft.com/office/drawing/2010/main">
                <a:solidFill>
                  <a:srgbClr val="FFFFFF"/>
                </a:solidFill>
              </a14:hiddenFill>
            </a:ext>
          </a:extLst>
        </p:spPr>
      </p:pic>
      <p:sp>
        <p:nvSpPr>
          <p:cNvPr id="41" name="Rectangle 40">
            <a:extLst>
              <a:ext uri="{FF2B5EF4-FFF2-40B4-BE49-F238E27FC236}">
                <a16:creationId xmlns:a16="http://schemas.microsoft.com/office/drawing/2014/main" id="{62822BE3-B366-4AB2-A5C0-2843B7FA1CFE}"/>
              </a:ext>
            </a:extLst>
          </p:cNvPr>
          <p:cNvSpPr/>
          <p:nvPr/>
        </p:nvSpPr>
        <p:spPr>
          <a:xfrm>
            <a:off x="6879243" y="4826532"/>
            <a:ext cx="831534" cy="261610"/>
          </a:xfrm>
          <a:prstGeom prst="rect">
            <a:avLst/>
          </a:prstGeom>
        </p:spPr>
        <p:txBody>
          <a:bodyPr wrap="square">
            <a:spAutoFit/>
          </a:bodyPr>
          <a:lstStyle/>
          <a:p>
            <a:r>
              <a:rPr lang="en-US" sz="1100" dirty="0"/>
              <a:t>Mayo -J</a:t>
            </a:r>
          </a:p>
        </p:txBody>
      </p:sp>
      <p:pic>
        <p:nvPicPr>
          <p:cNvPr id="1064" name="Picture 40" descr="Aum A. Pathare, MD">
            <a:extLst>
              <a:ext uri="{FF2B5EF4-FFF2-40B4-BE49-F238E27FC236}">
                <a16:creationId xmlns:a16="http://schemas.microsoft.com/office/drawing/2014/main" id="{52377E3C-27D4-42FE-9273-08D95EEC63AD}"/>
              </a:ext>
            </a:extLst>
          </p:cNvPr>
          <p:cNvPicPr>
            <a:picLocks noChangeAspect="1" noChangeArrowheads="1"/>
          </p:cNvPicPr>
          <p:nvPr/>
        </p:nvPicPr>
        <p:blipFill rotWithShape="1">
          <a:blip r:embed="rId18">
            <a:extLst>
              <a:ext uri="{28A0092B-C50C-407E-A947-70E740481C1C}">
                <a14:useLocalDpi xmlns:a14="http://schemas.microsoft.com/office/drawing/2010/main" val="0"/>
              </a:ext>
            </a:extLst>
          </a:blip>
          <a:srcRect l="24593" t="3672" r="22615" b="39627"/>
          <a:stretch/>
        </p:blipFill>
        <p:spPr bwMode="auto">
          <a:xfrm>
            <a:off x="7939972" y="3634840"/>
            <a:ext cx="820668" cy="1175248"/>
          </a:xfrm>
          <a:prstGeom prst="rect">
            <a:avLst/>
          </a:prstGeom>
          <a:noFill/>
          <a:extLst>
            <a:ext uri="{909E8E84-426E-40DD-AFC4-6F175D3DCCD1}">
              <a14:hiddenFill xmlns:a14="http://schemas.microsoft.com/office/drawing/2010/main">
                <a:solidFill>
                  <a:srgbClr val="FFFFFF"/>
                </a:solidFill>
              </a14:hiddenFill>
            </a:ext>
          </a:extLst>
        </p:spPr>
      </p:pic>
      <p:sp>
        <p:nvSpPr>
          <p:cNvPr id="43" name="Rectangle 42">
            <a:extLst>
              <a:ext uri="{FF2B5EF4-FFF2-40B4-BE49-F238E27FC236}">
                <a16:creationId xmlns:a16="http://schemas.microsoft.com/office/drawing/2014/main" id="{E3EC99DC-297A-41D2-90DD-829931022BC0}"/>
              </a:ext>
            </a:extLst>
          </p:cNvPr>
          <p:cNvSpPr/>
          <p:nvPr/>
        </p:nvSpPr>
        <p:spPr>
          <a:xfrm>
            <a:off x="6005461" y="6402399"/>
            <a:ext cx="817180" cy="261610"/>
          </a:xfrm>
          <a:prstGeom prst="rect">
            <a:avLst/>
          </a:prstGeom>
        </p:spPr>
        <p:txBody>
          <a:bodyPr wrap="square">
            <a:spAutoFit/>
          </a:bodyPr>
          <a:lstStyle/>
          <a:p>
            <a:r>
              <a:rPr lang="en-US" sz="1100" dirty="0"/>
              <a:t>Einstein</a:t>
            </a:r>
          </a:p>
        </p:txBody>
      </p:sp>
      <p:sp>
        <p:nvSpPr>
          <p:cNvPr id="44" name="Rectangle 43">
            <a:extLst>
              <a:ext uri="{FF2B5EF4-FFF2-40B4-BE49-F238E27FC236}">
                <a16:creationId xmlns:a16="http://schemas.microsoft.com/office/drawing/2014/main" id="{57A7E874-7F6C-4B94-9F73-BC4199BA795D}"/>
              </a:ext>
            </a:extLst>
          </p:cNvPr>
          <p:cNvSpPr/>
          <p:nvPr/>
        </p:nvSpPr>
        <p:spPr>
          <a:xfrm>
            <a:off x="7945833" y="4826532"/>
            <a:ext cx="839756" cy="261610"/>
          </a:xfrm>
          <a:prstGeom prst="rect">
            <a:avLst/>
          </a:prstGeom>
        </p:spPr>
        <p:txBody>
          <a:bodyPr wrap="square">
            <a:spAutoFit/>
          </a:bodyPr>
          <a:lstStyle/>
          <a:p>
            <a:r>
              <a:rPr lang="en-US" sz="1100" dirty="0"/>
              <a:t>Penn State</a:t>
            </a:r>
          </a:p>
        </p:txBody>
      </p:sp>
      <p:sp>
        <p:nvSpPr>
          <p:cNvPr id="46" name="Rectangle 45">
            <a:extLst>
              <a:ext uri="{FF2B5EF4-FFF2-40B4-BE49-F238E27FC236}">
                <a16:creationId xmlns:a16="http://schemas.microsoft.com/office/drawing/2014/main" id="{1B4DD3AC-7EF2-472D-B413-24DC60CAC12C}"/>
              </a:ext>
            </a:extLst>
          </p:cNvPr>
          <p:cNvSpPr/>
          <p:nvPr/>
        </p:nvSpPr>
        <p:spPr>
          <a:xfrm>
            <a:off x="10353866" y="4807376"/>
            <a:ext cx="584692" cy="261610"/>
          </a:xfrm>
          <a:prstGeom prst="rect">
            <a:avLst/>
          </a:prstGeom>
        </p:spPr>
        <p:txBody>
          <a:bodyPr wrap="square">
            <a:spAutoFit/>
          </a:bodyPr>
          <a:lstStyle/>
          <a:p>
            <a:r>
              <a:rPr lang="en-US" sz="1100" dirty="0"/>
              <a:t>BWH</a:t>
            </a:r>
          </a:p>
        </p:txBody>
      </p:sp>
      <p:pic>
        <p:nvPicPr>
          <p:cNvPr id="1068" name="Picture 44" descr="https://conferenceharvester.com/uploads/harvester/photos/BFHAKNUP-Presenter-PereiraL(1).jpg">
            <a:extLst>
              <a:ext uri="{FF2B5EF4-FFF2-40B4-BE49-F238E27FC236}">
                <a16:creationId xmlns:a16="http://schemas.microsoft.com/office/drawing/2014/main" id="{88F8EB42-1922-4837-B704-0EC7DB333ACC}"/>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20082" t="11770" r="30695" b="37082"/>
          <a:stretch/>
        </p:blipFill>
        <p:spPr bwMode="auto">
          <a:xfrm>
            <a:off x="9047305" y="3630506"/>
            <a:ext cx="904837" cy="1175248"/>
          </a:xfrm>
          <a:prstGeom prst="rect">
            <a:avLst/>
          </a:prstGeom>
          <a:noFill/>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B253637D-014B-475F-A823-E93EBEE743A9}"/>
              </a:ext>
            </a:extLst>
          </p:cNvPr>
          <p:cNvSpPr/>
          <p:nvPr/>
        </p:nvSpPr>
        <p:spPr>
          <a:xfrm>
            <a:off x="9135493" y="4808237"/>
            <a:ext cx="758439" cy="261610"/>
          </a:xfrm>
          <a:prstGeom prst="rect">
            <a:avLst/>
          </a:prstGeom>
        </p:spPr>
        <p:txBody>
          <a:bodyPr wrap="square">
            <a:spAutoFit/>
          </a:bodyPr>
          <a:lstStyle/>
          <a:p>
            <a:r>
              <a:rPr lang="en-US" sz="1100" dirty="0"/>
              <a:t>Columbia</a:t>
            </a:r>
          </a:p>
        </p:txBody>
      </p:sp>
      <p:pic>
        <p:nvPicPr>
          <p:cNvPr id="1070" name="Picture 46" descr="Jordan Rosen">
            <a:extLst>
              <a:ext uri="{FF2B5EF4-FFF2-40B4-BE49-F238E27FC236}">
                <a16:creationId xmlns:a16="http://schemas.microsoft.com/office/drawing/2014/main" id="{AAC64BB7-BCD7-4330-B095-79168ED8254D}"/>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l="32539" r="27647" b="38307"/>
          <a:stretch/>
        </p:blipFill>
        <p:spPr bwMode="auto">
          <a:xfrm>
            <a:off x="10185355" y="3640275"/>
            <a:ext cx="758439" cy="1175248"/>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https://doximity-res.cloudinary.com/image/upload/t_profile_photo_320x320/fl_progressive,h_160,w_160,f_auto,dpr_1.0/tqr11w4uwye7lh3jmhjf.jpg">
            <a:extLst>
              <a:ext uri="{FF2B5EF4-FFF2-40B4-BE49-F238E27FC236}">
                <a16:creationId xmlns:a16="http://schemas.microsoft.com/office/drawing/2014/main" id="{192FEFB8-35BC-4808-B01C-6612230C56EB}"/>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25607" t="14093" r="19290" b="15399"/>
          <a:stretch/>
        </p:blipFill>
        <p:spPr bwMode="auto">
          <a:xfrm>
            <a:off x="11091976" y="3731231"/>
            <a:ext cx="839756" cy="1074523"/>
          </a:xfrm>
          <a:prstGeom prst="rect">
            <a:avLst/>
          </a:prstGeom>
          <a:noFill/>
          <a:extLst>
            <a:ext uri="{909E8E84-426E-40DD-AFC4-6F175D3DCCD1}">
              <a14:hiddenFill xmlns:a14="http://schemas.microsoft.com/office/drawing/2010/main">
                <a:solidFill>
                  <a:srgbClr val="FFFFFF"/>
                </a:solidFill>
              </a14:hiddenFill>
            </a:ext>
          </a:extLst>
        </p:spPr>
      </p:pic>
      <p:sp>
        <p:nvSpPr>
          <p:cNvPr id="52" name="Rectangle 51">
            <a:extLst>
              <a:ext uri="{FF2B5EF4-FFF2-40B4-BE49-F238E27FC236}">
                <a16:creationId xmlns:a16="http://schemas.microsoft.com/office/drawing/2014/main" id="{7DB74892-3715-4F94-A700-A5801C2C9A3D}"/>
              </a:ext>
            </a:extLst>
          </p:cNvPr>
          <p:cNvSpPr/>
          <p:nvPr/>
        </p:nvSpPr>
        <p:spPr>
          <a:xfrm>
            <a:off x="11223191" y="4808237"/>
            <a:ext cx="584692" cy="261610"/>
          </a:xfrm>
          <a:prstGeom prst="rect">
            <a:avLst/>
          </a:prstGeom>
        </p:spPr>
        <p:txBody>
          <a:bodyPr wrap="square">
            <a:spAutoFit/>
          </a:bodyPr>
          <a:lstStyle/>
          <a:p>
            <a:r>
              <a:rPr lang="en-US" sz="1100" dirty="0"/>
              <a:t>NYU</a:t>
            </a:r>
          </a:p>
        </p:txBody>
      </p:sp>
      <p:pic>
        <p:nvPicPr>
          <p:cNvPr id="1074" name="Picture 50" descr="Marie Tobin, MD">
            <a:extLst>
              <a:ext uri="{FF2B5EF4-FFF2-40B4-BE49-F238E27FC236}">
                <a16:creationId xmlns:a16="http://schemas.microsoft.com/office/drawing/2014/main" id="{4F58814C-230C-4C27-8839-214CCE36DC2E}"/>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19098" r="15509" b="40856"/>
          <a:stretch/>
        </p:blipFill>
        <p:spPr bwMode="auto">
          <a:xfrm>
            <a:off x="4557003" y="5207057"/>
            <a:ext cx="1035452" cy="1245085"/>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Audrey M. Walker">
            <a:extLst>
              <a:ext uri="{FF2B5EF4-FFF2-40B4-BE49-F238E27FC236}">
                <a16:creationId xmlns:a16="http://schemas.microsoft.com/office/drawing/2014/main" id="{18B386FE-96B7-44A3-9437-DFCC8B792143}"/>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13497" t="6421" r="16445" b="30002"/>
          <a:stretch/>
        </p:blipFill>
        <p:spPr bwMode="auto">
          <a:xfrm>
            <a:off x="5799479" y="5194368"/>
            <a:ext cx="1026621" cy="1242175"/>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Carlos Fernández-Robles MD, MBA">
            <a:extLst>
              <a:ext uri="{FF2B5EF4-FFF2-40B4-BE49-F238E27FC236}">
                <a16:creationId xmlns:a16="http://schemas.microsoft.com/office/drawing/2014/main" id="{2057FF2F-E7B6-471C-A994-B198D8BB3611}"/>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25742" t="7742" r="15048" b="20617"/>
          <a:stretch/>
        </p:blipFill>
        <p:spPr bwMode="auto">
          <a:xfrm>
            <a:off x="7499714" y="5166968"/>
            <a:ext cx="1026621" cy="1242175"/>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a:extLst>
              <a:ext uri="{FF2B5EF4-FFF2-40B4-BE49-F238E27FC236}">
                <a16:creationId xmlns:a16="http://schemas.microsoft.com/office/drawing/2014/main" id="{EAEEEFCF-8625-47EC-A758-A5CDC545E341}"/>
              </a:ext>
            </a:extLst>
          </p:cNvPr>
          <p:cNvSpPr/>
          <p:nvPr/>
        </p:nvSpPr>
        <p:spPr>
          <a:xfrm>
            <a:off x="7721591" y="6398029"/>
            <a:ext cx="584692" cy="261610"/>
          </a:xfrm>
          <a:prstGeom prst="rect">
            <a:avLst/>
          </a:prstGeom>
        </p:spPr>
        <p:txBody>
          <a:bodyPr wrap="square">
            <a:spAutoFit/>
          </a:bodyPr>
          <a:lstStyle/>
          <a:p>
            <a:r>
              <a:rPr lang="en-US" sz="1100" dirty="0"/>
              <a:t>MGH</a:t>
            </a:r>
          </a:p>
        </p:txBody>
      </p:sp>
    </p:spTree>
    <p:extLst>
      <p:ext uri="{BB962C8B-B14F-4D97-AF65-F5344CB8AC3E}">
        <p14:creationId xmlns:p14="http://schemas.microsoft.com/office/powerpoint/2010/main" val="256800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4283F6-CE3C-4E06-9B96-FCC6AF7BCFB2}"/>
              </a:ext>
            </a:extLst>
          </p:cNvPr>
          <p:cNvPicPr>
            <a:picLocks noChangeAspect="1"/>
          </p:cNvPicPr>
          <p:nvPr/>
        </p:nvPicPr>
        <p:blipFill rotWithShape="1">
          <a:blip r:embed="rId2"/>
          <a:srcRect l="8342" r="35451" b="41061"/>
          <a:stretch/>
        </p:blipFill>
        <p:spPr>
          <a:xfrm>
            <a:off x="89941" y="0"/>
            <a:ext cx="6852732" cy="2593298"/>
          </a:xfrm>
          <a:prstGeom prst="rect">
            <a:avLst/>
          </a:prstGeom>
        </p:spPr>
      </p:pic>
      <p:sp>
        <p:nvSpPr>
          <p:cNvPr id="4" name="Content Placeholder 2">
            <a:extLst>
              <a:ext uri="{FF2B5EF4-FFF2-40B4-BE49-F238E27FC236}">
                <a16:creationId xmlns:a16="http://schemas.microsoft.com/office/drawing/2014/main" id="{3B7646D9-7D73-4D5E-82D1-F4F34477FD53}"/>
              </a:ext>
            </a:extLst>
          </p:cNvPr>
          <p:cNvSpPr txBox="1">
            <a:spLocks/>
          </p:cNvSpPr>
          <p:nvPr/>
        </p:nvSpPr>
        <p:spPr>
          <a:xfrm>
            <a:off x="552409" y="2722835"/>
            <a:ext cx="9730844" cy="45507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Wingdings" charset="2"/>
              <a:buChar char="§"/>
              <a:defRPr sz="2400" kern="1200">
                <a:solidFill>
                  <a:srgbClr val="006B31"/>
                </a:solidFill>
                <a:latin typeface="+mn-lt"/>
                <a:ea typeface="+mn-ea"/>
                <a:cs typeface="+mn-cs"/>
              </a:defRPr>
            </a:lvl1pPr>
            <a:lvl2pPr marL="742950" indent="-285750" algn="l" defTabSz="457200" rtl="0" eaLnBrk="1" latinLnBrk="0" hangingPunct="1">
              <a:spcBef>
                <a:spcPct val="20000"/>
              </a:spcBef>
              <a:buFont typeface="Wingdings" charset="2"/>
              <a:buChar char="§"/>
              <a:defRPr sz="2000" kern="1200">
                <a:solidFill>
                  <a:srgbClr val="006B3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rgbClr val="006B31"/>
                </a:solidFill>
                <a:latin typeface="+mn-lt"/>
                <a:ea typeface="+mn-ea"/>
                <a:cs typeface="+mn-cs"/>
              </a:defRPr>
            </a:lvl3pPr>
            <a:lvl4pPr marL="1600200" indent="-228600" algn="l" defTabSz="457200" rtl="0" eaLnBrk="1" latinLnBrk="0" hangingPunct="1">
              <a:spcBef>
                <a:spcPct val="20000"/>
              </a:spcBef>
              <a:buFont typeface="Wingdings" charset="2"/>
              <a:buChar char="§"/>
              <a:defRPr sz="1600" kern="1200">
                <a:solidFill>
                  <a:srgbClr val="006B31"/>
                </a:solidFill>
                <a:latin typeface="+mn-lt"/>
                <a:ea typeface="+mn-ea"/>
                <a:cs typeface="+mn-cs"/>
              </a:defRPr>
            </a:lvl4pPr>
            <a:lvl5pPr marL="2057400" indent="-228600" algn="l" defTabSz="457200" rtl="0" eaLnBrk="1" latinLnBrk="0" hangingPunct="1">
              <a:spcBef>
                <a:spcPct val="20000"/>
              </a:spcBef>
              <a:buFont typeface="Wingdings" charset="2"/>
              <a:buChar char="§"/>
              <a:defRPr sz="1600" kern="1200">
                <a:solidFill>
                  <a:srgbClr val="006B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Annotated abstracts published quarterly on ACLP website </a:t>
            </a:r>
          </a:p>
          <a:p>
            <a:pPr lvl="1"/>
            <a:endParaRPr lang="en-US" dirty="0"/>
          </a:p>
        </p:txBody>
      </p:sp>
      <p:pic>
        <p:nvPicPr>
          <p:cNvPr id="1026" name="Picture 2" descr="https://ars.els-cdn.com/content/image/1-s2.0-S2667296021000744-gr1_lrg.jpg">
            <a:extLst>
              <a:ext uri="{FF2B5EF4-FFF2-40B4-BE49-F238E27FC236}">
                <a16:creationId xmlns:a16="http://schemas.microsoft.com/office/drawing/2014/main" id="{34D725E8-5F7F-4CFD-B09E-8ED51F967E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1928" y="3428207"/>
            <a:ext cx="6425784" cy="312001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DD382176-6550-4539-9FE3-81AB84661EF5}"/>
              </a:ext>
            </a:extLst>
          </p:cNvPr>
          <p:cNvSpPr txBox="1">
            <a:spLocks/>
          </p:cNvSpPr>
          <p:nvPr/>
        </p:nvSpPr>
        <p:spPr>
          <a:xfrm>
            <a:off x="824729" y="4533137"/>
            <a:ext cx="3642341" cy="593499"/>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Wingdings" charset="2"/>
              <a:buChar char="§"/>
              <a:defRPr sz="2400" kern="1200">
                <a:solidFill>
                  <a:srgbClr val="006B31"/>
                </a:solidFill>
                <a:latin typeface="+mn-lt"/>
                <a:ea typeface="+mn-ea"/>
                <a:cs typeface="+mn-cs"/>
              </a:defRPr>
            </a:lvl1pPr>
            <a:lvl2pPr marL="742950" indent="-285750" algn="l" defTabSz="457200" rtl="0" eaLnBrk="1" latinLnBrk="0" hangingPunct="1">
              <a:spcBef>
                <a:spcPct val="20000"/>
              </a:spcBef>
              <a:buFont typeface="Wingdings" charset="2"/>
              <a:buChar char="§"/>
              <a:defRPr sz="2000" kern="1200">
                <a:solidFill>
                  <a:srgbClr val="006B3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rgbClr val="006B31"/>
                </a:solidFill>
                <a:latin typeface="+mn-lt"/>
                <a:ea typeface="+mn-ea"/>
                <a:cs typeface="+mn-cs"/>
              </a:defRPr>
            </a:lvl3pPr>
            <a:lvl4pPr marL="1600200" indent="-228600" algn="l" defTabSz="457200" rtl="0" eaLnBrk="1" latinLnBrk="0" hangingPunct="1">
              <a:spcBef>
                <a:spcPct val="20000"/>
              </a:spcBef>
              <a:buFont typeface="Wingdings" charset="2"/>
              <a:buChar char="§"/>
              <a:defRPr sz="1600" kern="1200">
                <a:solidFill>
                  <a:srgbClr val="006B31"/>
                </a:solidFill>
                <a:latin typeface="+mn-lt"/>
                <a:ea typeface="+mn-ea"/>
                <a:cs typeface="+mn-cs"/>
              </a:defRPr>
            </a:lvl4pPr>
            <a:lvl5pPr marL="2057400" indent="-228600" algn="l" defTabSz="457200" rtl="0" eaLnBrk="1" latinLnBrk="0" hangingPunct="1">
              <a:spcBef>
                <a:spcPct val="20000"/>
              </a:spcBef>
              <a:buFont typeface="Wingdings" charset="2"/>
              <a:buChar char="§"/>
              <a:defRPr sz="1600" kern="1200">
                <a:solidFill>
                  <a:srgbClr val="006B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t>Simpson et al. The ten most important papers in consultation-liaison psychiatry in 2020. J Acad Consult Liaison Psychiatry. Sep-Oct 2021;62(5):493-500 </a:t>
            </a:r>
          </a:p>
          <a:p>
            <a:pPr lvl="1"/>
            <a:endParaRPr lang="en-US" sz="1200" dirty="0"/>
          </a:p>
        </p:txBody>
      </p:sp>
    </p:spTree>
    <p:extLst>
      <p:ext uri="{BB962C8B-B14F-4D97-AF65-F5344CB8AC3E}">
        <p14:creationId xmlns:p14="http://schemas.microsoft.com/office/powerpoint/2010/main" val="251287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AC9CE-6474-4E2C-A27C-95D54568140A}"/>
              </a:ext>
            </a:extLst>
          </p:cNvPr>
          <p:cNvSpPr>
            <a:spLocks noGrp="1"/>
          </p:cNvSpPr>
          <p:nvPr>
            <p:ph type="title"/>
          </p:nvPr>
        </p:nvSpPr>
        <p:spPr>
          <a:xfrm>
            <a:off x="609600" y="418638"/>
            <a:ext cx="10972800" cy="1143000"/>
          </a:xfrm>
          <a:prstGeom prst="rect">
            <a:avLst/>
          </a:prstGeom>
        </p:spPr>
        <p:txBody>
          <a:bodyPr/>
          <a:lstStyle/>
          <a:p>
            <a:r>
              <a:rPr lang="en-US" dirty="0"/>
              <a:t>Delirium severity trajectories and outcomes in ICU patients: defining a dynamic symptom phenotype</a:t>
            </a:r>
          </a:p>
        </p:txBody>
      </p:sp>
      <p:sp>
        <p:nvSpPr>
          <p:cNvPr id="3" name="Content Placeholder 2">
            <a:extLst>
              <a:ext uri="{FF2B5EF4-FFF2-40B4-BE49-F238E27FC236}">
                <a16:creationId xmlns:a16="http://schemas.microsoft.com/office/drawing/2014/main" id="{FC75A96A-FE4D-4E91-97E7-EABAE5DEFD9F}"/>
              </a:ext>
            </a:extLst>
          </p:cNvPr>
          <p:cNvSpPr>
            <a:spLocks noGrp="1"/>
          </p:cNvSpPr>
          <p:nvPr>
            <p:ph idx="4294967295"/>
          </p:nvPr>
        </p:nvSpPr>
        <p:spPr>
          <a:xfrm>
            <a:off x="609600" y="1454047"/>
            <a:ext cx="10972800" cy="4971611"/>
          </a:xfrm>
          <a:prstGeom prst="rect">
            <a:avLst/>
          </a:prstGeom>
        </p:spPr>
        <p:txBody>
          <a:bodyPr>
            <a:normAutofit lnSpcReduction="10000"/>
          </a:bodyPr>
          <a:lstStyle/>
          <a:p>
            <a:pPr marL="0" indent="0">
              <a:buNone/>
            </a:pPr>
            <a:r>
              <a:rPr lang="en-US" sz="1600" dirty="0"/>
              <a:t>Lindroth et al. Ann Am Thorac Soc 2020 Sep;17(9):1094-1103</a:t>
            </a:r>
          </a:p>
          <a:p>
            <a:endParaRPr lang="en-US" sz="1200" dirty="0"/>
          </a:p>
          <a:p>
            <a:r>
              <a:rPr lang="en-US" b="1" dirty="0"/>
              <a:t>Aim:  </a:t>
            </a:r>
            <a:r>
              <a:rPr lang="en-US" dirty="0"/>
              <a:t>explore more dynamic delirium subtypes (beyond motoric) in critically ill patients, incorporating delirium severity (CAM-ICU-7) and duration information</a:t>
            </a:r>
          </a:p>
          <a:p>
            <a:pPr lvl="1"/>
            <a:r>
              <a:rPr lang="en-US" dirty="0"/>
              <a:t>Relate to demographic and clinical correlates, including 30-day mortality</a:t>
            </a:r>
          </a:p>
          <a:p>
            <a:r>
              <a:rPr lang="en-US" b="1" dirty="0"/>
              <a:t>Methods:  </a:t>
            </a:r>
            <a:r>
              <a:rPr lang="en-US" dirty="0"/>
              <a:t>secondary analysis of data from 2 RCTs, n = 531</a:t>
            </a:r>
          </a:p>
          <a:p>
            <a:pPr lvl="1"/>
            <a:r>
              <a:rPr lang="en-US" dirty="0"/>
              <a:t>≥ 18 years, delirium</a:t>
            </a:r>
          </a:p>
          <a:p>
            <a:pPr lvl="1"/>
            <a:r>
              <a:rPr lang="en-US" dirty="0"/>
              <a:t>RASS, CAM-ICU once or twice daily, missing data (34%) treated as MAR, comatose patients (RASS -4 or -5) scored as severely delirious (CAM-ICU-7 score = 7)</a:t>
            </a:r>
          </a:p>
          <a:p>
            <a:pPr lvl="1"/>
            <a:r>
              <a:rPr lang="en-US" dirty="0"/>
              <a:t>Group-based trajectory modeling of CAM-ICU-7 scores in 7-day analysis period, optimal # (1-6) and shapes (constant, linear, quadratic, cubic, or quartic terms) selected using BIC</a:t>
            </a:r>
          </a:p>
          <a:p>
            <a:pPr lvl="1"/>
            <a:r>
              <a:rPr lang="en-US" dirty="0"/>
              <a:t>ANOVA, multinomial regression to control for confounding, sensitivity analyses</a:t>
            </a:r>
          </a:p>
          <a:p>
            <a:r>
              <a:rPr lang="en-US" b="1" dirty="0"/>
              <a:t>Results:  </a:t>
            </a:r>
            <a:r>
              <a:rPr lang="en-US" dirty="0"/>
              <a:t>531 delirious patients, mean age 60 yrs, 55% female, 46% AA, 73% MV</a:t>
            </a:r>
          </a:p>
          <a:p>
            <a:pPr lvl="1"/>
            <a:r>
              <a:rPr lang="en-US" dirty="0"/>
              <a:t>5 trajectories: mild-brief, mild-accelerating, severe rapid- or slow-recovery, and severe nonrecovery</a:t>
            </a:r>
          </a:p>
        </p:txBody>
      </p:sp>
      <p:sp>
        <p:nvSpPr>
          <p:cNvPr id="4" name="Slide Number Placeholder 3">
            <a:extLst>
              <a:ext uri="{FF2B5EF4-FFF2-40B4-BE49-F238E27FC236}">
                <a16:creationId xmlns:a16="http://schemas.microsoft.com/office/drawing/2014/main" id="{8B15E837-85E1-407B-8EE5-A8A131C41F69}"/>
              </a:ext>
            </a:extLst>
          </p:cNvPr>
          <p:cNvSpPr>
            <a:spLocks noGrp="1"/>
          </p:cNvSpPr>
          <p:nvPr>
            <p:ph type="sldNum" sz="quarter" idx="12"/>
          </p:nvPr>
        </p:nvSpPr>
        <p:spPr/>
        <p:txBody>
          <a:bodyPr/>
          <a:lstStyle/>
          <a:p>
            <a:fld id="{68CDBAF2-F266-C14C-8ABF-54B90D837FA3}" type="slidenum">
              <a:rPr lang="en-US" smtClean="0"/>
              <a:pPr/>
              <a:t>7</a:t>
            </a:fld>
            <a:endParaRPr lang="en-US" dirty="0"/>
          </a:p>
        </p:txBody>
      </p:sp>
    </p:spTree>
    <p:extLst>
      <p:ext uri="{BB962C8B-B14F-4D97-AF65-F5344CB8AC3E}">
        <p14:creationId xmlns:p14="http://schemas.microsoft.com/office/powerpoint/2010/main" val="605225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B15E837-85E1-407B-8EE5-A8A131C41F69}"/>
              </a:ext>
            </a:extLst>
          </p:cNvPr>
          <p:cNvSpPr>
            <a:spLocks noGrp="1"/>
          </p:cNvSpPr>
          <p:nvPr>
            <p:ph type="sldNum" sz="quarter" idx="12"/>
          </p:nvPr>
        </p:nvSpPr>
        <p:spPr/>
        <p:txBody>
          <a:bodyPr/>
          <a:lstStyle/>
          <a:p>
            <a:fld id="{68CDBAF2-F266-C14C-8ABF-54B90D837FA3}" type="slidenum">
              <a:rPr lang="en-US" smtClean="0"/>
              <a:pPr/>
              <a:t>8</a:t>
            </a:fld>
            <a:endParaRPr lang="en-US" dirty="0"/>
          </a:p>
        </p:txBody>
      </p:sp>
      <p:pic>
        <p:nvPicPr>
          <p:cNvPr id="2050" name="Picture 2" descr="An external file that holds a picture, illustration, etc.&#10;Object name is AnnalsATS.201910-764OCf1.jpg">
            <a:extLst>
              <a:ext uri="{FF2B5EF4-FFF2-40B4-BE49-F238E27FC236}">
                <a16:creationId xmlns:a16="http://schemas.microsoft.com/office/drawing/2014/main" id="{29289437-B663-4390-848C-AA1EB90D1AFC}"/>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685023" y="1623219"/>
            <a:ext cx="7943850" cy="441007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4C68D66A-9A88-4FD0-A975-102A9A536452}"/>
              </a:ext>
            </a:extLst>
          </p:cNvPr>
          <p:cNvSpPr>
            <a:spLocks noGrp="1"/>
          </p:cNvSpPr>
          <p:nvPr>
            <p:ph type="title"/>
          </p:nvPr>
        </p:nvSpPr>
        <p:spPr>
          <a:xfrm>
            <a:off x="609600" y="418638"/>
            <a:ext cx="10972800" cy="1143000"/>
          </a:xfrm>
          <a:prstGeom prst="rect">
            <a:avLst/>
          </a:prstGeom>
        </p:spPr>
        <p:txBody>
          <a:bodyPr/>
          <a:lstStyle/>
          <a:p>
            <a:r>
              <a:rPr lang="en-US" dirty="0"/>
              <a:t>Delirium severity trajectories and outcomes in ICU patients: defining a dynamic symptom phenotype</a:t>
            </a:r>
          </a:p>
        </p:txBody>
      </p:sp>
      <p:sp>
        <p:nvSpPr>
          <p:cNvPr id="7" name="Content Placeholder 2">
            <a:extLst>
              <a:ext uri="{FF2B5EF4-FFF2-40B4-BE49-F238E27FC236}">
                <a16:creationId xmlns:a16="http://schemas.microsoft.com/office/drawing/2014/main" id="{3BE5B6D7-3CBE-48BC-A2EE-41BB66E34174}"/>
              </a:ext>
            </a:extLst>
          </p:cNvPr>
          <p:cNvSpPr txBox="1">
            <a:spLocks/>
          </p:cNvSpPr>
          <p:nvPr/>
        </p:nvSpPr>
        <p:spPr>
          <a:xfrm>
            <a:off x="8769517" y="1863060"/>
            <a:ext cx="3320488" cy="7747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Wingdings" charset="2"/>
              <a:buChar char="§"/>
              <a:defRPr sz="2400" kern="1200">
                <a:solidFill>
                  <a:srgbClr val="006B31"/>
                </a:solidFill>
                <a:latin typeface="+mn-lt"/>
                <a:ea typeface="+mn-ea"/>
                <a:cs typeface="+mn-cs"/>
              </a:defRPr>
            </a:lvl1pPr>
            <a:lvl2pPr marL="742950" indent="-285750" algn="l" defTabSz="457200" rtl="0" eaLnBrk="1" latinLnBrk="0" hangingPunct="1">
              <a:spcBef>
                <a:spcPct val="20000"/>
              </a:spcBef>
              <a:buFont typeface="Wingdings" charset="2"/>
              <a:buChar char="§"/>
              <a:defRPr sz="2000" kern="1200">
                <a:solidFill>
                  <a:srgbClr val="006B3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rgbClr val="006B31"/>
                </a:solidFill>
                <a:latin typeface="+mn-lt"/>
                <a:ea typeface="+mn-ea"/>
                <a:cs typeface="+mn-cs"/>
              </a:defRPr>
            </a:lvl3pPr>
            <a:lvl4pPr marL="1600200" indent="-228600" algn="l" defTabSz="457200" rtl="0" eaLnBrk="1" latinLnBrk="0" hangingPunct="1">
              <a:spcBef>
                <a:spcPct val="20000"/>
              </a:spcBef>
              <a:buFont typeface="Wingdings" charset="2"/>
              <a:buChar char="§"/>
              <a:defRPr sz="1600" kern="1200">
                <a:solidFill>
                  <a:srgbClr val="006B31"/>
                </a:solidFill>
                <a:latin typeface="+mn-lt"/>
                <a:ea typeface="+mn-ea"/>
                <a:cs typeface="+mn-cs"/>
              </a:defRPr>
            </a:lvl4pPr>
            <a:lvl5pPr marL="2057400" indent="-228600" algn="l" defTabSz="457200" rtl="0" eaLnBrk="1" latinLnBrk="0" hangingPunct="1">
              <a:spcBef>
                <a:spcPct val="20000"/>
              </a:spcBef>
              <a:buFont typeface="Wingdings" charset="2"/>
              <a:buChar char="§"/>
              <a:defRPr sz="1600" kern="1200">
                <a:solidFill>
                  <a:srgbClr val="006B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t>More AA; more unsafe behaviors and days on MV, with bladder cath, and in restraints c/t mild-brief; </a:t>
            </a:r>
            <a:r>
              <a:rPr lang="en-US" sz="1400" dirty="0">
                <a:solidFill>
                  <a:srgbClr val="FF0000"/>
                </a:solidFill>
              </a:rPr>
              <a:t>17% 30-day mortality</a:t>
            </a:r>
          </a:p>
        </p:txBody>
      </p:sp>
      <p:sp>
        <p:nvSpPr>
          <p:cNvPr id="8" name="Content Placeholder 2">
            <a:extLst>
              <a:ext uri="{FF2B5EF4-FFF2-40B4-BE49-F238E27FC236}">
                <a16:creationId xmlns:a16="http://schemas.microsoft.com/office/drawing/2014/main" id="{CB2159C6-8259-4D71-A1DD-783017AB4E54}"/>
              </a:ext>
            </a:extLst>
          </p:cNvPr>
          <p:cNvSpPr txBox="1">
            <a:spLocks/>
          </p:cNvSpPr>
          <p:nvPr/>
        </p:nvSpPr>
        <p:spPr>
          <a:xfrm>
            <a:off x="8769517" y="4220224"/>
            <a:ext cx="3117684" cy="56163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Wingdings" charset="2"/>
              <a:buChar char="§"/>
              <a:defRPr sz="2400" kern="1200">
                <a:solidFill>
                  <a:srgbClr val="006B31"/>
                </a:solidFill>
                <a:latin typeface="+mn-lt"/>
                <a:ea typeface="+mn-ea"/>
                <a:cs typeface="+mn-cs"/>
              </a:defRPr>
            </a:lvl1pPr>
            <a:lvl2pPr marL="742950" indent="-285750" algn="l" defTabSz="457200" rtl="0" eaLnBrk="1" latinLnBrk="0" hangingPunct="1">
              <a:spcBef>
                <a:spcPct val="20000"/>
              </a:spcBef>
              <a:buFont typeface="Wingdings" charset="2"/>
              <a:buChar char="§"/>
              <a:defRPr sz="2000" kern="1200">
                <a:solidFill>
                  <a:srgbClr val="006B3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rgbClr val="006B31"/>
                </a:solidFill>
                <a:latin typeface="+mn-lt"/>
                <a:ea typeface="+mn-ea"/>
                <a:cs typeface="+mn-cs"/>
              </a:defRPr>
            </a:lvl3pPr>
            <a:lvl4pPr marL="1600200" indent="-228600" algn="l" defTabSz="457200" rtl="0" eaLnBrk="1" latinLnBrk="0" hangingPunct="1">
              <a:spcBef>
                <a:spcPct val="20000"/>
              </a:spcBef>
              <a:buFont typeface="Wingdings" charset="2"/>
              <a:buChar char="§"/>
              <a:defRPr sz="1600" kern="1200">
                <a:solidFill>
                  <a:srgbClr val="006B31"/>
                </a:solidFill>
                <a:latin typeface="+mn-lt"/>
                <a:ea typeface="+mn-ea"/>
                <a:cs typeface="+mn-cs"/>
              </a:defRPr>
            </a:lvl4pPr>
            <a:lvl5pPr marL="2057400" indent="-228600" algn="l" defTabSz="457200" rtl="0" eaLnBrk="1" latinLnBrk="0" hangingPunct="1">
              <a:spcBef>
                <a:spcPct val="20000"/>
              </a:spcBef>
              <a:buFont typeface="Wingdings" charset="2"/>
              <a:buChar char="§"/>
              <a:defRPr sz="1600" kern="1200">
                <a:solidFill>
                  <a:srgbClr val="006B3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400" dirty="0"/>
              <a:t>Slightly worse baseline cognition c/t mild-brief; </a:t>
            </a:r>
            <a:r>
              <a:rPr lang="en-US" sz="1400" dirty="0">
                <a:solidFill>
                  <a:srgbClr val="FF0000"/>
                </a:solidFill>
              </a:rPr>
              <a:t>31% 30-day mortality</a:t>
            </a:r>
          </a:p>
        </p:txBody>
      </p:sp>
      <p:sp>
        <p:nvSpPr>
          <p:cNvPr id="5" name="Rectangle 4">
            <a:extLst>
              <a:ext uri="{FF2B5EF4-FFF2-40B4-BE49-F238E27FC236}">
                <a16:creationId xmlns:a16="http://schemas.microsoft.com/office/drawing/2014/main" id="{A5247E19-9B20-4F2F-B4E4-606387004048}"/>
              </a:ext>
            </a:extLst>
          </p:cNvPr>
          <p:cNvSpPr/>
          <p:nvPr/>
        </p:nvSpPr>
        <p:spPr>
          <a:xfrm>
            <a:off x="8769517" y="5121551"/>
            <a:ext cx="1652312" cy="307777"/>
          </a:xfrm>
          <a:prstGeom prst="rect">
            <a:avLst/>
          </a:prstGeom>
        </p:spPr>
        <p:txBody>
          <a:bodyPr wrap="none">
            <a:spAutoFit/>
          </a:bodyPr>
          <a:lstStyle/>
          <a:p>
            <a:r>
              <a:rPr lang="en-US" sz="1400" dirty="0">
                <a:solidFill>
                  <a:srgbClr val="FF0000"/>
                </a:solidFill>
              </a:rPr>
              <a:t>3% 30-day mortality</a:t>
            </a:r>
            <a:endParaRPr lang="en-US" sz="1400" dirty="0"/>
          </a:p>
        </p:txBody>
      </p:sp>
    </p:spTree>
    <p:extLst>
      <p:ext uri="{BB962C8B-B14F-4D97-AF65-F5344CB8AC3E}">
        <p14:creationId xmlns:p14="http://schemas.microsoft.com/office/powerpoint/2010/main" val="469510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AC9CE-6474-4E2C-A27C-95D54568140A}"/>
              </a:ext>
            </a:extLst>
          </p:cNvPr>
          <p:cNvSpPr>
            <a:spLocks noGrp="1"/>
          </p:cNvSpPr>
          <p:nvPr>
            <p:ph type="title"/>
          </p:nvPr>
        </p:nvSpPr>
        <p:spPr>
          <a:xfrm>
            <a:off x="609600" y="418638"/>
            <a:ext cx="10972800" cy="1143000"/>
          </a:xfrm>
          <a:prstGeom prst="rect">
            <a:avLst/>
          </a:prstGeom>
        </p:spPr>
        <p:txBody>
          <a:bodyPr/>
          <a:lstStyle/>
          <a:p>
            <a:r>
              <a:rPr lang="en-US" dirty="0"/>
              <a:t>Delirium severity trajectories and outcomes in ICU patients: defining a dynamic symptom phenotype</a:t>
            </a:r>
          </a:p>
        </p:txBody>
      </p:sp>
      <p:sp>
        <p:nvSpPr>
          <p:cNvPr id="3" name="Content Placeholder 2">
            <a:extLst>
              <a:ext uri="{FF2B5EF4-FFF2-40B4-BE49-F238E27FC236}">
                <a16:creationId xmlns:a16="http://schemas.microsoft.com/office/drawing/2014/main" id="{FC75A96A-FE4D-4E91-97E7-EABAE5DEFD9F}"/>
              </a:ext>
            </a:extLst>
          </p:cNvPr>
          <p:cNvSpPr>
            <a:spLocks noGrp="1"/>
          </p:cNvSpPr>
          <p:nvPr>
            <p:ph idx="4294967295"/>
          </p:nvPr>
        </p:nvSpPr>
        <p:spPr>
          <a:xfrm>
            <a:off x="609600" y="1565615"/>
            <a:ext cx="10972800" cy="5045047"/>
          </a:xfrm>
          <a:prstGeom prst="rect">
            <a:avLst/>
          </a:prstGeom>
        </p:spPr>
        <p:txBody>
          <a:bodyPr>
            <a:normAutofit/>
          </a:bodyPr>
          <a:lstStyle/>
          <a:p>
            <a:r>
              <a:rPr lang="en-US" dirty="0"/>
              <a:t>Annotation</a:t>
            </a:r>
          </a:p>
          <a:p>
            <a:pPr lvl="1"/>
            <a:r>
              <a:rPr lang="en-US" b="1" dirty="0"/>
              <a:t>Findings:  </a:t>
            </a:r>
            <a:r>
              <a:rPr lang="en-US" dirty="0"/>
              <a:t>While previous studies have shown that delirium duration and severity are independently correlated with morbidity and mortality, this study explored a combination of the two factors and described five delirium trajectories over time with varying demographic and clinical correlates and associations with 30-day mortality.</a:t>
            </a:r>
          </a:p>
          <a:p>
            <a:pPr lvl="1"/>
            <a:r>
              <a:rPr lang="en-US" b="1" dirty="0"/>
              <a:t>Strength and weaknesses</a:t>
            </a:r>
            <a:r>
              <a:rPr lang="en-US" dirty="0"/>
              <a:t>:  This was a large (n = 531) , well-characterized sample of patients recruited from 3 ICUs in Indianapolis. The authors employed sophisticated statistical techniques to identify delirium severity trajectories, a more dynamic approach than simply categorizing by motoric subtypes. The findings may not generalize well to non-critically ill patients, and the group with the highest mortality (mild-accelerating) was relatively small.</a:t>
            </a:r>
          </a:p>
          <a:p>
            <a:pPr lvl="1"/>
            <a:r>
              <a:rPr lang="en-US" b="1" dirty="0"/>
              <a:t>Relevance: </a:t>
            </a:r>
            <a:r>
              <a:rPr lang="en-US" dirty="0"/>
              <a:t>If replicable, thoughtful phenotypic studies like this may help us understand the etiology and prognostic importance of acute brain dysfunction.</a:t>
            </a:r>
          </a:p>
        </p:txBody>
      </p:sp>
      <p:sp>
        <p:nvSpPr>
          <p:cNvPr id="4" name="Slide Number Placeholder 3">
            <a:extLst>
              <a:ext uri="{FF2B5EF4-FFF2-40B4-BE49-F238E27FC236}">
                <a16:creationId xmlns:a16="http://schemas.microsoft.com/office/drawing/2014/main" id="{8B15E837-85E1-407B-8EE5-A8A131C41F69}"/>
              </a:ext>
            </a:extLst>
          </p:cNvPr>
          <p:cNvSpPr>
            <a:spLocks noGrp="1"/>
          </p:cNvSpPr>
          <p:nvPr>
            <p:ph type="sldNum" sz="quarter" idx="12"/>
          </p:nvPr>
        </p:nvSpPr>
        <p:spPr/>
        <p:txBody>
          <a:bodyPr/>
          <a:lstStyle/>
          <a:p>
            <a:fld id="{68CDBAF2-F266-C14C-8ABF-54B90D837FA3}" type="slidenum">
              <a:rPr lang="en-US" smtClean="0"/>
              <a:pPr/>
              <a:t>9</a:t>
            </a:fld>
            <a:endParaRPr lang="en-US" dirty="0"/>
          </a:p>
        </p:txBody>
      </p:sp>
    </p:spTree>
    <p:extLst>
      <p:ext uri="{BB962C8B-B14F-4D97-AF65-F5344CB8AC3E}">
        <p14:creationId xmlns:p14="http://schemas.microsoft.com/office/powerpoint/2010/main" val="389610208"/>
      </p:ext>
    </p:extLst>
  </p:cSld>
  <p:clrMapOvr>
    <a:masterClrMapping/>
  </p:clrMapOvr>
</p:sld>
</file>

<file path=ppt/theme/theme1.xml><?xml version="1.0" encoding="utf-8"?>
<a:theme xmlns:a="http://schemas.openxmlformats.org/drawingml/2006/main" name="APM template">
  <a:themeElements>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2C9C77E-7F59-4562-AC6A-C6F3C96BAC6A}" vid="{B8FB10BF-8001-47BC-9267-63EA1BB6F6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85B5592A764E447A8993F8C2AECC609" ma:contentTypeVersion="14" ma:contentTypeDescription="Create a new document." ma:contentTypeScope="" ma:versionID="f6fd998a77b7070ace09e3b249902a52">
  <xsd:schema xmlns:xsd="http://www.w3.org/2001/XMLSchema" xmlns:xs="http://www.w3.org/2001/XMLSchema" xmlns:p="http://schemas.microsoft.com/office/2006/metadata/properties" xmlns:ns3="0d32f857-405e-4645-b58a-dea8c2034299" xmlns:ns4="c6064ccc-42c7-4541-99a7-ee51600271a1" targetNamespace="http://schemas.microsoft.com/office/2006/metadata/properties" ma:root="true" ma:fieldsID="581a48e513922a735085d4842da9282e" ns3:_="" ns4:_="">
    <xsd:import namespace="0d32f857-405e-4645-b58a-dea8c2034299"/>
    <xsd:import namespace="c6064ccc-42c7-4541-99a7-ee51600271a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32f857-405e-4645-b58a-dea8c203429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064ccc-42c7-4541-99a7-ee51600271a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CF9EE7F-82E1-4A4A-ACA8-B0A781BE4987}">
  <ds:schemaRefs>
    <ds:schemaRef ds:uri="http://schemas.microsoft.com/sharepoint/v3/contenttype/forms"/>
  </ds:schemaRefs>
</ds:datastoreItem>
</file>

<file path=customXml/itemProps2.xml><?xml version="1.0" encoding="utf-8"?>
<ds:datastoreItem xmlns:ds="http://schemas.openxmlformats.org/officeDocument/2006/customXml" ds:itemID="{6360AA4B-0C74-43BA-862E-50B2110804B8}">
  <ds:schemaRefs>
    <ds:schemaRef ds:uri="c6064ccc-42c7-4541-99a7-ee51600271a1"/>
    <ds:schemaRef ds:uri="http://schemas.microsoft.com/office/2006/metadata/properties"/>
    <ds:schemaRef ds:uri="http://purl.org/dc/terms/"/>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0d32f857-405e-4645-b58a-dea8c2034299"/>
  </ds:schemaRefs>
</ds:datastoreItem>
</file>

<file path=customXml/itemProps3.xml><?xml version="1.0" encoding="utf-8"?>
<ds:datastoreItem xmlns:ds="http://schemas.openxmlformats.org/officeDocument/2006/customXml" ds:itemID="{D8FD7305-BD5B-47C9-AB2D-0E23B9F1D6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32f857-405e-4645-b58a-dea8c2034299"/>
    <ds:schemaRef ds:uri="c6064ccc-42c7-4541-99a7-ee51600271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1771</TotalTime>
  <Words>1374</Words>
  <Application>Microsoft Office PowerPoint</Application>
  <PresentationFormat>Widescreen</PresentationFormat>
  <Paragraphs>89</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APM template</vt:lpstr>
      <vt:lpstr>Ten Important Papers in C-L Psychiatry for the 2020-2021 Academic Year</vt:lpstr>
      <vt:lpstr>CLP 2021 Disclosure: Joe Bienvenu</vt:lpstr>
      <vt:lpstr>10 Important Papers in C-L Psychiatry 2020-2021</vt:lpstr>
      <vt:lpstr>10 Important Papers in C-L Psychiatry 2020-2021</vt:lpstr>
      <vt:lpstr>PowerPoint Presentation</vt:lpstr>
      <vt:lpstr>PowerPoint Presentation</vt:lpstr>
      <vt:lpstr>Delirium severity trajectories and outcomes in ICU patients: defining a dynamic symptom phenotype</vt:lpstr>
      <vt:lpstr>Delirium severity trajectories and outcomes in ICU patients: defining a dynamic symptom phenotype</vt:lpstr>
      <vt:lpstr>Delirium severity trajectories and outcomes in ICU patients: defining a dynamic symptom phenotype</vt:lpstr>
      <vt:lpstr>The effect of COVID-19 lockdown on the incidence of deliberate self-harm injuries presenting to the emergency room</vt:lpstr>
      <vt:lpstr>The effect of COVID-19 lockdown on the incidence of deliberate self-harm injuries presenting to the emergency room</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Holly Riester</dc:creator>
  <cp:lastModifiedBy>Joe Bienvenu</cp:lastModifiedBy>
  <cp:revision>44</cp:revision>
  <dcterms:created xsi:type="dcterms:W3CDTF">2020-09-23T18:24:29Z</dcterms:created>
  <dcterms:modified xsi:type="dcterms:W3CDTF">2021-10-15T13:25:02Z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0x010100085B5592A764E447A8993F8C2AECC609</vt:lpwstr>
  </property>
</Properties>
</file>