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4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5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6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notesMasterIdLst>
    <p:notesMasterId r:id="rId18"/>
  </p:notesMasterIdLst>
  <p:sldIdLst>
    <p:sldId id="256" r:id="rId2"/>
    <p:sldId id="257" r:id="rId3"/>
    <p:sldId id="260" r:id="rId4"/>
    <p:sldId id="265" r:id="rId5"/>
    <p:sldId id="264" r:id="rId6"/>
    <p:sldId id="262" r:id="rId7"/>
    <p:sldId id="266" r:id="rId8"/>
    <p:sldId id="268" r:id="rId9"/>
    <p:sldId id="267" r:id="rId10"/>
    <p:sldId id="270" r:id="rId11"/>
    <p:sldId id="271" r:id="rId12"/>
    <p:sldId id="277" r:id="rId13"/>
    <p:sldId id="275" r:id="rId14"/>
    <p:sldId id="274" r:id="rId15"/>
    <p:sldId id="276" r:id="rId16"/>
    <p:sldId id="273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784" autoAdjust="0"/>
    <p:restoredTop sz="81669" autoAdjust="0"/>
  </p:normalViewPr>
  <p:slideViewPr>
    <p:cSldViewPr snapToGrid="0">
      <p:cViewPr varScale="1">
        <p:scale>
          <a:sx n="93" d="100"/>
          <a:sy n="93" d="100"/>
        </p:scale>
        <p:origin x="133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_rels/data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_rels/data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svg"/><Relationship Id="rId13" Type="http://schemas.openxmlformats.org/officeDocument/2006/relationships/image" Target="../media/image22.pn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12" Type="http://schemas.openxmlformats.org/officeDocument/2006/relationships/image" Target="../media/image21.svg"/><Relationship Id="rId2" Type="http://schemas.openxmlformats.org/officeDocument/2006/relationships/image" Target="../media/image11.svg"/><Relationship Id="rId1" Type="http://schemas.openxmlformats.org/officeDocument/2006/relationships/image" Target="../media/image10.png"/><Relationship Id="rId6" Type="http://schemas.openxmlformats.org/officeDocument/2006/relationships/image" Target="../media/image15.svg"/><Relationship Id="rId11" Type="http://schemas.openxmlformats.org/officeDocument/2006/relationships/image" Target="../media/image20.png"/><Relationship Id="rId5" Type="http://schemas.openxmlformats.org/officeDocument/2006/relationships/image" Target="../media/image14.png"/><Relationship Id="rId10" Type="http://schemas.openxmlformats.org/officeDocument/2006/relationships/image" Target="../media/image19.svg"/><Relationship Id="rId4" Type="http://schemas.openxmlformats.org/officeDocument/2006/relationships/image" Target="../media/image13.svg"/><Relationship Id="rId9" Type="http://schemas.openxmlformats.org/officeDocument/2006/relationships/image" Target="../media/image18.png"/><Relationship Id="rId14" Type="http://schemas.openxmlformats.org/officeDocument/2006/relationships/image" Target="../media/image23.svg"/></Relationships>
</file>

<file path=ppt/diagrams/_rels/drawing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_rels/drawing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svg"/><Relationship Id="rId13" Type="http://schemas.openxmlformats.org/officeDocument/2006/relationships/image" Target="../media/image22.pn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12" Type="http://schemas.openxmlformats.org/officeDocument/2006/relationships/image" Target="../media/image21.svg"/><Relationship Id="rId2" Type="http://schemas.openxmlformats.org/officeDocument/2006/relationships/image" Target="../media/image11.svg"/><Relationship Id="rId1" Type="http://schemas.openxmlformats.org/officeDocument/2006/relationships/image" Target="../media/image10.png"/><Relationship Id="rId6" Type="http://schemas.openxmlformats.org/officeDocument/2006/relationships/image" Target="../media/image15.svg"/><Relationship Id="rId11" Type="http://schemas.openxmlformats.org/officeDocument/2006/relationships/image" Target="../media/image20.png"/><Relationship Id="rId5" Type="http://schemas.openxmlformats.org/officeDocument/2006/relationships/image" Target="../media/image14.png"/><Relationship Id="rId10" Type="http://schemas.openxmlformats.org/officeDocument/2006/relationships/image" Target="../media/image19.svg"/><Relationship Id="rId4" Type="http://schemas.openxmlformats.org/officeDocument/2006/relationships/image" Target="../media/image13.svg"/><Relationship Id="rId9" Type="http://schemas.openxmlformats.org/officeDocument/2006/relationships/image" Target="../media/image18.png"/><Relationship Id="rId14" Type="http://schemas.openxmlformats.org/officeDocument/2006/relationships/image" Target="../media/image23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7BB418D-5643-4FD3-B1F4-8DB6FC238DC4}" type="doc">
      <dgm:prSet loTypeId="urn:microsoft.com/office/officeart/2005/8/layout/default" loCatId="list" qsTypeId="urn:microsoft.com/office/officeart/2005/8/quickstyle/simple2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25ABBC6C-3CAD-4B6C-8C5A-B934E6E2BFA1}">
      <dgm:prSet/>
      <dgm:spPr/>
      <dgm:t>
        <a:bodyPr/>
        <a:lstStyle/>
        <a:p>
          <a:r>
            <a:rPr lang="en-US"/>
            <a:t>Limited PPE</a:t>
          </a:r>
        </a:p>
      </dgm:t>
    </dgm:pt>
    <dgm:pt modelId="{E7240544-DD71-4539-9CB3-C2A6A7B0ED02}" type="parTrans" cxnId="{D8251F23-9B12-4510-9A0C-9A66F5442E3C}">
      <dgm:prSet/>
      <dgm:spPr/>
      <dgm:t>
        <a:bodyPr/>
        <a:lstStyle/>
        <a:p>
          <a:endParaRPr lang="en-US"/>
        </a:p>
      </dgm:t>
    </dgm:pt>
    <dgm:pt modelId="{87C35AD6-DF20-447E-A6E5-66671384E07F}" type="sibTrans" cxnId="{D8251F23-9B12-4510-9A0C-9A66F5442E3C}">
      <dgm:prSet/>
      <dgm:spPr/>
      <dgm:t>
        <a:bodyPr/>
        <a:lstStyle/>
        <a:p>
          <a:endParaRPr lang="en-US"/>
        </a:p>
      </dgm:t>
    </dgm:pt>
    <dgm:pt modelId="{D11659B8-8FED-4E63-81DE-34401FB0AD0D}">
      <dgm:prSet/>
      <dgm:spPr/>
      <dgm:t>
        <a:bodyPr/>
        <a:lstStyle/>
        <a:p>
          <a:r>
            <a:rPr lang="en-US" dirty="0"/>
            <a:t>Concern for spreading virus (e.g., patients, families)</a:t>
          </a:r>
        </a:p>
      </dgm:t>
    </dgm:pt>
    <dgm:pt modelId="{AA05A75F-FE2C-4BC9-8182-C26EADA5FE20}" type="parTrans" cxnId="{44C30A86-ADF0-45C4-B5C5-71856C71E5FE}">
      <dgm:prSet/>
      <dgm:spPr/>
      <dgm:t>
        <a:bodyPr/>
        <a:lstStyle/>
        <a:p>
          <a:endParaRPr lang="en-US"/>
        </a:p>
      </dgm:t>
    </dgm:pt>
    <dgm:pt modelId="{025D34DB-ABE0-48EE-A624-3942FA56EA2C}" type="sibTrans" cxnId="{44C30A86-ADF0-45C4-B5C5-71856C71E5FE}">
      <dgm:prSet/>
      <dgm:spPr/>
      <dgm:t>
        <a:bodyPr/>
        <a:lstStyle/>
        <a:p>
          <a:endParaRPr lang="en-US"/>
        </a:p>
      </dgm:t>
    </dgm:pt>
    <dgm:pt modelId="{39CFBE50-780C-4778-8E8F-93E08E5AABF7}">
      <dgm:prSet/>
      <dgm:spPr/>
      <dgm:t>
        <a:bodyPr/>
        <a:lstStyle/>
        <a:p>
          <a:r>
            <a:rPr lang="en-US" dirty="0"/>
            <a:t>Risk for CL Psychiatrists </a:t>
          </a:r>
        </a:p>
      </dgm:t>
    </dgm:pt>
    <dgm:pt modelId="{AE18CC8F-FF47-4DF3-9BE3-EF30FA1BDA6D}" type="parTrans" cxnId="{E279DD5F-C636-41CB-A0F5-6BA1ED0D2AE1}">
      <dgm:prSet/>
      <dgm:spPr/>
      <dgm:t>
        <a:bodyPr/>
        <a:lstStyle/>
        <a:p>
          <a:endParaRPr lang="en-US"/>
        </a:p>
      </dgm:t>
    </dgm:pt>
    <dgm:pt modelId="{9B31905E-5266-4C46-B202-31CC669B36BE}" type="sibTrans" cxnId="{E279DD5F-C636-41CB-A0F5-6BA1ED0D2AE1}">
      <dgm:prSet/>
      <dgm:spPr/>
      <dgm:t>
        <a:bodyPr/>
        <a:lstStyle/>
        <a:p>
          <a:endParaRPr lang="en-US"/>
        </a:p>
      </dgm:t>
    </dgm:pt>
    <dgm:pt modelId="{7717CEA3-23E9-43B0-BA0C-2C2687C02653}">
      <dgm:prSet/>
      <dgm:spPr/>
      <dgm:t>
        <a:bodyPr/>
        <a:lstStyle/>
        <a:p>
          <a:r>
            <a:rPr lang="en-US" dirty="0"/>
            <a:t>Trainees – should they work from home or see patients in-person?</a:t>
          </a:r>
        </a:p>
      </dgm:t>
    </dgm:pt>
    <dgm:pt modelId="{E472BA9E-2124-42A8-A9A2-72B0F765EAA7}" type="parTrans" cxnId="{8569FE7E-7151-4540-9B77-603D7A07500C}">
      <dgm:prSet/>
      <dgm:spPr/>
      <dgm:t>
        <a:bodyPr/>
        <a:lstStyle/>
        <a:p>
          <a:endParaRPr lang="en-US"/>
        </a:p>
      </dgm:t>
    </dgm:pt>
    <dgm:pt modelId="{77D29488-CD6A-4027-A485-8ADDA163F62A}" type="sibTrans" cxnId="{8569FE7E-7151-4540-9B77-603D7A07500C}">
      <dgm:prSet/>
      <dgm:spPr/>
      <dgm:t>
        <a:bodyPr/>
        <a:lstStyle/>
        <a:p>
          <a:endParaRPr lang="en-US"/>
        </a:p>
      </dgm:t>
    </dgm:pt>
    <dgm:pt modelId="{B07C7F3D-9C1E-4F78-A3DF-F9538DAD9D30}">
      <dgm:prSet/>
      <dgm:spPr/>
      <dgm:t>
        <a:bodyPr/>
        <a:lstStyle/>
        <a:p>
          <a:r>
            <a:rPr lang="en-US" dirty="0"/>
            <a:t>Previous lack of telemedicine services, particularly for inpatient CL services</a:t>
          </a:r>
        </a:p>
      </dgm:t>
    </dgm:pt>
    <dgm:pt modelId="{AB4EFFF2-7DB6-43D6-AC07-BD3D0E7ADB88}" type="parTrans" cxnId="{AFEABB3B-FFDD-493D-AAC2-145D2E7CD1B3}">
      <dgm:prSet/>
      <dgm:spPr/>
      <dgm:t>
        <a:bodyPr/>
        <a:lstStyle/>
        <a:p>
          <a:endParaRPr lang="en-US"/>
        </a:p>
      </dgm:t>
    </dgm:pt>
    <dgm:pt modelId="{1264B935-BEA5-4DCE-8A70-79AC7D1F93A3}" type="sibTrans" cxnId="{AFEABB3B-FFDD-493D-AAC2-145D2E7CD1B3}">
      <dgm:prSet/>
      <dgm:spPr/>
      <dgm:t>
        <a:bodyPr/>
        <a:lstStyle/>
        <a:p>
          <a:endParaRPr lang="en-US"/>
        </a:p>
      </dgm:t>
    </dgm:pt>
    <dgm:pt modelId="{D3E54D85-B266-47DB-904D-E57834DF5BDC}">
      <dgm:prSet/>
      <dgm:spPr/>
      <dgm:t>
        <a:bodyPr/>
        <a:lstStyle/>
        <a:p>
          <a:r>
            <a:rPr lang="en-US"/>
            <a:t>How do we implement this?</a:t>
          </a:r>
        </a:p>
      </dgm:t>
    </dgm:pt>
    <dgm:pt modelId="{A8E5DE12-890C-49DA-A84B-87CD0B4B1DCB}" type="parTrans" cxnId="{1E9585F4-AD02-49A0-AE82-609F9A4AFC0B}">
      <dgm:prSet/>
      <dgm:spPr/>
      <dgm:t>
        <a:bodyPr/>
        <a:lstStyle/>
        <a:p>
          <a:endParaRPr lang="en-US"/>
        </a:p>
      </dgm:t>
    </dgm:pt>
    <dgm:pt modelId="{2FDD8231-72AD-4A4D-8E73-1DB309D98431}" type="sibTrans" cxnId="{1E9585F4-AD02-49A0-AE82-609F9A4AFC0B}">
      <dgm:prSet/>
      <dgm:spPr/>
      <dgm:t>
        <a:bodyPr/>
        <a:lstStyle/>
        <a:p>
          <a:endParaRPr lang="en-US"/>
        </a:p>
      </dgm:t>
    </dgm:pt>
    <dgm:pt modelId="{242C0A7E-FD88-42C1-BB9F-7080DC387270}">
      <dgm:prSet/>
      <dgm:spPr/>
      <dgm:t>
        <a:bodyPr/>
        <a:lstStyle/>
        <a:p>
          <a:r>
            <a:rPr lang="en-US"/>
            <a:t>What does that look like?</a:t>
          </a:r>
        </a:p>
      </dgm:t>
    </dgm:pt>
    <dgm:pt modelId="{A028C7AC-8C83-442C-A98F-BD049661022F}" type="parTrans" cxnId="{47244F69-CC51-4CC9-ACD5-256A86251013}">
      <dgm:prSet/>
      <dgm:spPr/>
      <dgm:t>
        <a:bodyPr/>
        <a:lstStyle/>
        <a:p>
          <a:endParaRPr lang="en-US"/>
        </a:p>
      </dgm:t>
    </dgm:pt>
    <dgm:pt modelId="{8C2712EC-CAFF-419C-A3C6-5DD8E0288869}" type="sibTrans" cxnId="{47244F69-CC51-4CC9-ACD5-256A86251013}">
      <dgm:prSet/>
      <dgm:spPr/>
      <dgm:t>
        <a:bodyPr/>
        <a:lstStyle/>
        <a:p>
          <a:endParaRPr lang="en-US"/>
        </a:p>
      </dgm:t>
    </dgm:pt>
    <dgm:pt modelId="{7A7B07B5-AFA8-46B3-A738-BF929EA75687}" type="pres">
      <dgm:prSet presAssocID="{B7BB418D-5643-4FD3-B1F4-8DB6FC238DC4}" presName="diagram" presStyleCnt="0">
        <dgm:presLayoutVars>
          <dgm:dir/>
          <dgm:resizeHandles val="exact"/>
        </dgm:presLayoutVars>
      </dgm:prSet>
      <dgm:spPr/>
    </dgm:pt>
    <dgm:pt modelId="{18D93373-7B26-41E7-AB6C-39966FA09677}" type="pres">
      <dgm:prSet presAssocID="{25ABBC6C-3CAD-4B6C-8C5A-B934E6E2BFA1}" presName="node" presStyleLbl="node1" presStyleIdx="0" presStyleCnt="5">
        <dgm:presLayoutVars>
          <dgm:bulletEnabled val="1"/>
        </dgm:presLayoutVars>
      </dgm:prSet>
      <dgm:spPr/>
    </dgm:pt>
    <dgm:pt modelId="{304F54F0-88D0-4545-8241-DF41FF684D86}" type="pres">
      <dgm:prSet presAssocID="{87C35AD6-DF20-447E-A6E5-66671384E07F}" presName="sibTrans" presStyleCnt="0"/>
      <dgm:spPr/>
    </dgm:pt>
    <dgm:pt modelId="{3EA26494-4D27-4001-891B-4DF5EA3D74AC}" type="pres">
      <dgm:prSet presAssocID="{D11659B8-8FED-4E63-81DE-34401FB0AD0D}" presName="node" presStyleLbl="node1" presStyleIdx="1" presStyleCnt="5">
        <dgm:presLayoutVars>
          <dgm:bulletEnabled val="1"/>
        </dgm:presLayoutVars>
      </dgm:prSet>
      <dgm:spPr/>
    </dgm:pt>
    <dgm:pt modelId="{90664FC4-0982-4CAB-AA14-EEC24736FD54}" type="pres">
      <dgm:prSet presAssocID="{025D34DB-ABE0-48EE-A624-3942FA56EA2C}" presName="sibTrans" presStyleCnt="0"/>
      <dgm:spPr/>
    </dgm:pt>
    <dgm:pt modelId="{8C8080FB-A115-409E-A036-5904CA246634}" type="pres">
      <dgm:prSet presAssocID="{39CFBE50-780C-4778-8E8F-93E08E5AABF7}" presName="node" presStyleLbl="node1" presStyleIdx="2" presStyleCnt="5">
        <dgm:presLayoutVars>
          <dgm:bulletEnabled val="1"/>
        </dgm:presLayoutVars>
      </dgm:prSet>
      <dgm:spPr/>
    </dgm:pt>
    <dgm:pt modelId="{A35D80A3-AC11-4109-A700-EB5C62ADEAB9}" type="pres">
      <dgm:prSet presAssocID="{9B31905E-5266-4C46-B202-31CC669B36BE}" presName="sibTrans" presStyleCnt="0"/>
      <dgm:spPr/>
    </dgm:pt>
    <dgm:pt modelId="{71239C73-5329-46E4-B4C3-F24DC28FA73F}" type="pres">
      <dgm:prSet presAssocID="{7717CEA3-23E9-43B0-BA0C-2C2687C02653}" presName="node" presStyleLbl="node1" presStyleIdx="3" presStyleCnt="5">
        <dgm:presLayoutVars>
          <dgm:bulletEnabled val="1"/>
        </dgm:presLayoutVars>
      </dgm:prSet>
      <dgm:spPr/>
    </dgm:pt>
    <dgm:pt modelId="{0AA97145-0A38-46A6-BC97-B098AE98DB3C}" type="pres">
      <dgm:prSet presAssocID="{77D29488-CD6A-4027-A485-8ADDA163F62A}" presName="sibTrans" presStyleCnt="0"/>
      <dgm:spPr/>
    </dgm:pt>
    <dgm:pt modelId="{9219FEA2-E1C3-4FFB-8217-DFB6FE3128EB}" type="pres">
      <dgm:prSet presAssocID="{B07C7F3D-9C1E-4F78-A3DF-F9538DAD9D30}" presName="node" presStyleLbl="node1" presStyleIdx="4" presStyleCnt="5">
        <dgm:presLayoutVars>
          <dgm:bulletEnabled val="1"/>
        </dgm:presLayoutVars>
      </dgm:prSet>
      <dgm:spPr/>
    </dgm:pt>
  </dgm:ptLst>
  <dgm:cxnLst>
    <dgm:cxn modelId="{D8251F23-9B12-4510-9A0C-9A66F5442E3C}" srcId="{B7BB418D-5643-4FD3-B1F4-8DB6FC238DC4}" destId="{25ABBC6C-3CAD-4B6C-8C5A-B934E6E2BFA1}" srcOrd="0" destOrd="0" parTransId="{E7240544-DD71-4539-9CB3-C2A6A7B0ED02}" sibTransId="{87C35AD6-DF20-447E-A6E5-66671384E07F}"/>
    <dgm:cxn modelId="{6055DA33-14C7-4CA3-8618-177A98D31850}" type="presOf" srcId="{B7BB418D-5643-4FD3-B1F4-8DB6FC238DC4}" destId="{7A7B07B5-AFA8-46B3-A738-BF929EA75687}" srcOrd="0" destOrd="0" presId="urn:microsoft.com/office/officeart/2005/8/layout/default"/>
    <dgm:cxn modelId="{AFEABB3B-FFDD-493D-AAC2-145D2E7CD1B3}" srcId="{B7BB418D-5643-4FD3-B1F4-8DB6FC238DC4}" destId="{B07C7F3D-9C1E-4F78-A3DF-F9538DAD9D30}" srcOrd="4" destOrd="0" parTransId="{AB4EFFF2-7DB6-43D6-AC07-BD3D0E7ADB88}" sibTransId="{1264B935-BEA5-4DCE-8A70-79AC7D1F93A3}"/>
    <dgm:cxn modelId="{A9D1B43D-6441-4D98-9346-0C2B79305E23}" type="presOf" srcId="{7717CEA3-23E9-43B0-BA0C-2C2687C02653}" destId="{71239C73-5329-46E4-B4C3-F24DC28FA73F}" srcOrd="0" destOrd="0" presId="urn:microsoft.com/office/officeart/2005/8/layout/default"/>
    <dgm:cxn modelId="{116DA140-07AC-459D-BF53-D28922211529}" type="presOf" srcId="{D11659B8-8FED-4E63-81DE-34401FB0AD0D}" destId="{3EA26494-4D27-4001-891B-4DF5EA3D74AC}" srcOrd="0" destOrd="0" presId="urn:microsoft.com/office/officeart/2005/8/layout/default"/>
    <dgm:cxn modelId="{E279DD5F-C636-41CB-A0F5-6BA1ED0D2AE1}" srcId="{B7BB418D-5643-4FD3-B1F4-8DB6FC238DC4}" destId="{39CFBE50-780C-4778-8E8F-93E08E5AABF7}" srcOrd="2" destOrd="0" parTransId="{AE18CC8F-FF47-4DF3-9BE3-EF30FA1BDA6D}" sibTransId="{9B31905E-5266-4C46-B202-31CC669B36BE}"/>
    <dgm:cxn modelId="{47244F69-CC51-4CC9-ACD5-256A86251013}" srcId="{B07C7F3D-9C1E-4F78-A3DF-F9538DAD9D30}" destId="{242C0A7E-FD88-42C1-BB9F-7080DC387270}" srcOrd="1" destOrd="0" parTransId="{A028C7AC-8C83-442C-A98F-BD049661022F}" sibTransId="{8C2712EC-CAFF-419C-A3C6-5DD8E0288869}"/>
    <dgm:cxn modelId="{58EEDD54-5435-47FA-BDA3-40553B149B91}" type="presOf" srcId="{B07C7F3D-9C1E-4F78-A3DF-F9538DAD9D30}" destId="{9219FEA2-E1C3-4FFB-8217-DFB6FE3128EB}" srcOrd="0" destOrd="0" presId="urn:microsoft.com/office/officeart/2005/8/layout/default"/>
    <dgm:cxn modelId="{8569FE7E-7151-4540-9B77-603D7A07500C}" srcId="{B7BB418D-5643-4FD3-B1F4-8DB6FC238DC4}" destId="{7717CEA3-23E9-43B0-BA0C-2C2687C02653}" srcOrd="3" destOrd="0" parTransId="{E472BA9E-2124-42A8-A9A2-72B0F765EAA7}" sibTransId="{77D29488-CD6A-4027-A485-8ADDA163F62A}"/>
    <dgm:cxn modelId="{44C30A86-ADF0-45C4-B5C5-71856C71E5FE}" srcId="{B7BB418D-5643-4FD3-B1F4-8DB6FC238DC4}" destId="{D11659B8-8FED-4E63-81DE-34401FB0AD0D}" srcOrd="1" destOrd="0" parTransId="{AA05A75F-FE2C-4BC9-8182-C26EADA5FE20}" sibTransId="{025D34DB-ABE0-48EE-A624-3942FA56EA2C}"/>
    <dgm:cxn modelId="{4893ACA3-50EF-43BF-86E8-17A96FA66DF8}" type="presOf" srcId="{242C0A7E-FD88-42C1-BB9F-7080DC387270}" destId="{9219FEA2-E1C3-4FFB-8217-DFB6FE3128EB}" srcOrd="0" destOrd="2" presId="urn:microsoft.com/office/officeart/2005/8/layout/default"/>
    <dgm:cxn modelId="{1DAFF5CA-2AD7-449C-BCB5-7E1DC59184CD}" type="presOf" srcId="{25ABBC6C-3CAD-4B6C-8C5A-B934E6E2BFA1}" destId="{18D93373-7B26-41E7-AB6C-39966FA09677}" srcOrd="0" destOrd="0" presId="urn:microsoft.com/office/officeart/2005/8/layout/default"/>
    <dgm:cxn modelId="{C59689E8-1EEA-4E59-BBC3-14AD44390286}" type="presOf" srcId="{D3E54D85-B266-47DB-904D-E57834DF5BDC}" destId="{9219FEA2-E1C3-4FFB-8217-DFB6FE3128EB}" srcOrd="0" destOrd="1" presId="urn:microsoft.com/office/officeart/2005/8/layout/default"/>
    <dgm:cxn modelId="{56ADC9EE-EFC2-4611-895C-C16CC668715D}" type="presOf" srcId="{39CFBE50-780C-4778-8E8F-93E08E5AABF7}" destId="{8C8080FB-A115-409E-A036-5904CA246634}" srcOrd="0" destOrd="0" presId="urn:microsoft.com/office/officeart/2005/8/layout/default"/>
    <dgm:cxn modelId="{1E9585F4-AD02-49A0-AE82-609F9A4AFC0B}" srcId="{B07C7F3D-9C1E-4F78-A3DF-F9538DAD9D30}" destId="{D3E54D85-B266-47DB-904D-E57834DF5BDC}" srcOrd="0" destOrd="0" parTransId="{A8E5DE12-890C-49DA-A84B-87CD0B4B1DCB}" sibTransId="{2FDD8231-72AD-4A4D-8E73-1DB309D98431}"/>
    <dgm:cxn modelId="{05F259C6-0852-43BD-A20B-679BFB7E4770}" type="presParOf" srcId="{7A7B07B5-AFA8-46B3-A738-BF929EA75687}" destId="{18D93373-7B26-41E7-AB6C-39966FA09677}" srcOrd="0" destOrd="0" presId="urn:microsoft.com/office/officeart/2005/8/layout/default"/>
    <dgm:cxn modelId="{F39B3431-240C-4387-AE26-0D892CC2AE08}" type="presParOf" srcId="{7A7B07B5-AFA8-46B3-A738-BF929EA75687}" destId="{304F54F0-88D0-4545-8241-DF41FF684D86}" srcOrd="1" destOrd="0" presId="urn:microsoft.com/office/officeart/2005/8/layout/default"/>
    <dgm:cxn modelId="{55E7FDBC-BA79-423C-BEF9-DCD1EB02D98F}" type="presParOf" srcId="{7A7B07B5-AFA8-46B3-A738-BF929EA75687}" destId="{3EA26494-4D27-4001-891B-4DF5EA3D74AC}" srcOrd="2" destOrd="0" presId="urn:microsoft.com/office/officeart/2005/8/layout/default"/>
    <dgm:cxn modelId="{4CD3E322-3AAA-47C4-8C5C-614E79631C69}" type="presParOf" srcId="{7A7B07B5-AFA8-46B3-A738-BF929EA75687}" destId="{90664FC4-0982-4CAB-AA14-EEC24736FD54}" srcOrd="3" destOrd="0" presId="urn:microsoft.com/office/officeart/2005/8/layout/default"/>
    <dgm:cxn modelId="{126C7271-AE9F-4F8B-8725-94D168460872}" type="presParOf" srcId="{7A7B07B5-AFA8-46B3-A738-BF929EA75687}" destId="{8C8080FB-A115-409E-A036-5904CA246634}" srcOrd="4" destOrd="0" presId="urn:microsoft.com/office/officeart/2005/8/layout/default"/>
    <dgm:cxn modelId="{4B83E5BF-7B44-43AB-9A4F-0E914BBC3E39}" type="presParOf" srcId="{7A7B07B5-AFA8-46B3-A738-BF929EA75687}" destId="{A35D80A3-AC11-4109-A700-EB5C62ADEAB9}" srcOrd="5" destOrd="0" presId="urn:microsoft.com/office/officeart/2005/8/layout/default"/>
    <dgm:cxn modelId="{7DE1E958-B9B9-4450-A034-85D53E74F257}" type="presParOf" srcId="{7A7B07B5-AFA8-46B3-A738-BF929EA75687}" destId="{71239C73-5329-46E4-B4C3-F24DC28FA73F}" srcOrd="6" destOrd="0" presId="urn:microsoft.com/office/officeart/2005/8/layout/default"/>
    <dgm:cxn modelId="{A2F8E794-537B-4AE0-8596-D857CA031237}" type="presParOf" srcId="{7A7B07B5-AFA8-46B3-A738-BF929EA75687}" destId="{0AA97145-0A38-46A6-BC97-B098AE98DB3C}" srcOrd="7" destOrd="0" presId="urn:microsoft.com/office/officeart/2005/8/layout/default"/>
    <dgm:cxn modelId="{F2BB0D88-EAF1-4DD2-A8A0-FD978B59C7D5}" type="presParOf" srcId="{7A7B07B5-AFA8-46B3-A738-BF929EA75687}" destId="{9219FEA2-E1C3-4FFB-8217-DFB6FE3128EB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2360387-3A82-431E-A69D-8ABD92450325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83A04B9-70E6-4E30-8D99-483A92B1084B}">
      <dgm:prSet/>
      <dgm:spPr/>
      <dgm:t>
        <a:bodyPr/>
        <a:lstStyle/>
        <a:p>
          <a:r>
            <a:rPr lang="en-US" b="1"/>
            <a:t>In-Person</a:t>
          </a:r>
          <a:endParaRPr lang="en-US"/>
        </a:p>
      </dgm:t>
    </dgm:pt>
    <dgm:pt modelId="{1B54BBC9-E7A1-44BA-8E0A-F270068E864A}" type="parTrans" cxnId="{450A624C-7513-49A0-9D68-826198A203F9}">
      <dgm:prSet/>
      <dgm:spPr/>
      <dgm:t>
        <a:bodyPr/>
        <a:lstStyle/>
        <a:p>
          <a:endParaRPr lang="en-US"/>
        </a:p>
      </dgm:t>
    </dgm:pt>
    <dgm:pt modelId="{5B7538AF-9790-4B8E-A12A-2210862F6109}" type="sibTrans" cxnId="{450A624C-7513-49A0-9D68-826198A203F9}">
      <dgm:prSet/>
      <dgm:spPr/>
      <dgm:t>
        <a:bodyPr/>
        <a:lstStyle/>
        <a:p>
          <a:endParaRPr lang="en-US"/>
        </a:p>
      </dgm:t>
    </dgm:pt>
    <dgm:pt modelId="{7A0C7734-793B-4B04-B973-E70C599694C8}">
      <dgm:prSet/>
      <dgm:spPr/>
      <dgm:t>
        <a:bodyPr/>
        <a:lstStyle/>
        <a:p>
          <a:r>
            <a:rPr lang="en-US" dirty="0"/>
            <a:t>Requires appropriate PPE</a:t>
          </a:r>
        </a:p>
      </dgm:t>
    </dgm:pt>
    <dgm:pt modelId="{D82EE1B5-E93C-47A3-B4D8-425BC11D8E14}" type="parTrans" cxnId="{BC332175-E675-46E1-86CA-D13010DAD507}">
      <dgm:prSet/>
      <dgm:spPr/>
      <dgm:t>
        <a:bodyPr/>
        <a:lstStyle/>
        <a:p>
          <a:endParaRPr lang="en-US"/>
        </a:p>
      </dgm:t>
    </dgm:pt>
    <dgm:pt modelId="{BCA42649-0264-474E-8C74-7C81F693B61E}" type="sibTrans" cxnId="{BC332175-E675-46E1-86CA-D13010DAD507}">
      <dgm:prSet/>
      <dgm:spPr/>
      <dgm:t>
        <a:bodyPr/>
        <a:lstStyle/>
        <a:p>
          <a:endParaRPr lang="en-US"/>
        </a:p>
      </dgm:t>
    </dgm:pt>
    <dgm:pt modelId="{CEDA3144-F604-439D-BB7E-0A78D03035A8}">
      <dgm:prSet/>
      <dgm:spPr/>
      <dgm:t>
        <a:bodyPr/>
        <a:lstStyle/>
        <a:p>
          <a:r>
            <a:rPr lang="en-US" b="1"/>
            <a:t>Work from home or other remote location</a:t>
          </a:r>
          <a:endParaRPr lang="en-US"/>
        </a:p>
      </dgm:t>
    </dgm:pt>
    <dgm:pt modelId="{468577B2-7FE2-49C8-9F2E-85B93585DB98}" type="parTrans" cxnId="{30921625-E7D2-478C-89C2-1ADD19F9940B}">
      <dgm:prSet/>
      <dgm:spPr/>
      <dgm:t>
        <a:bodyPr/>
        <a:lstStyle/>
        <a:p>
          <a:endParaRPr lang="en-US"/>
        </a:p>
      </dgm:t>
    </dgm:pt>
    <dgm:pt modelId="{50BC86A3-A234-4676-BBBA-025D47C68EEA}" type="sibTrans" cxnId="{30921625-E7D2-478C-89C2-1ADD19F9940B}">
      <dgm:prSet/>
      <dgm:spPr/>
      <dgm:t>
        <a:bodyPr/>
        <a:lstStyle/>
        <a:p>
          <a:endParaRPr lang="en-US"/>
        </a:p>
      </dgm:t>
    </dgm:pt>
    <dgm:pt modelId="{48168A55-C722-44E1-8F0C-58107E8C4C6F}">
      <dgm:prSet/>
      <dgm:spPr/>
      <dgm:t>
        <a:bodyPr/>
        <a:lstStyle/>
        <a:p>
          <a:r>
            <a:rPr lang="en-US" dirty="0"/>
            <a:t>Dedicated staff to facilitate video visits versus use of nursing staff</a:t>
          </a:r>
        </a:p>
      </dgm:t>
    </dgm:pt>
    <dgm:pt modelId="{80F49883-7575-4167-A2DF-2EBE9E23D19E}" type="parTrans" cxnId="{BD05E13A-987D-4B93-9B84-10006B03BC5C}">
      <dgm:prSet/>
      <dgm:spPr/>
      <dgm:t>
        <a:bodyPr/>
        <a:lstStyle/>
        <a:p>
          <a:endParaRPr lang="en-US"/>
        </a:p>
      </dgm:t>
    </dgm:pt>
    <dgm:pt modelId="{1722D5B8-4E08-4D52-9666-B4C675A76928}" type="sibTrans" cxnId="{BD05E13A-987D-4B93-9B84-10006B03BC5C}">
      <dgm:prSet/>
      <dgm:spPr/>
      <dgm:t>
        <a:bodyPr/>
        <a:lstStyle/>
        <a:p>
          <a:endParaRPr lang="en-US"/>
        </a:p>
      </dgm:t>
    </dgm:pt>
    <dgm:pt modelId="{66D5A5BE-7469-4B0E-B35F-99DE197863FE}">
      <dgm:prSet/>
      <dgm:spPr/>
      <dgm:t>
        <a:bodyPr/>
        <a:lstStyle/>
        <a:p>
          <a:r>
            <a:rPr lang="en-US" dirty="0"/>
            <a:t>Rely on primary team examinations for hospitalized patients</a:t>
          </a:r>
        </a:p>
      </dgm:t>
    </dgm:pt>
    <dgm:pt modelId="{92A701A1-FFB9-4C2A-9A88-7615067E224D}" type="parTrans" cxnId="{A5C0BB2C-3AFC-433B-A293-F1BCABDBC516}">
      <dgm:prSet/>
      <dgm:spPr/>
      <dgm:t>
        <a:bodyPr/>
        <a:lstStyle/>
        <a:p>
          <a:endParaRPr lang="en-US"/>
        </a:p>
      </dgm:t>
    </dgm:pt>
    <dgm:pt modelId="{A6C848CF-1ED8-467E-87A0-887CE69BBAFB}" type="sibTrans" cxnId="{A5C0BB2C-3AFC-433B-A293-F1BCABDBC516}">
      <dgm:prSet/>
      <dgm:spPr/>
      <dgm:t>
        <a:bodyPr/>
        <a:lstStyle/>
        <a:p>
          <a:endParaRPr lang="en-US"/>
        </a:p>
      </dgm:t>
    </dgm:pt>
    <dgm:pt modelId="{A9482C39-3A4D-49D9-B7FD-D8F8C374A1A4}">
      <dgm:prSet/>
      <dgm:spPr/>
      <dgm:t>
        <a:bodyPr/>
        <a:lstStyle/>
        <a:p>
          <a:r>
            <a:rPr lang="en-US" b="1"/>
            <a:t>Hybrid Model</a:t>
          </a:r>
          <a:endParaRPr lang="en-US"/>
        </a:p>
      </dgm:t>
    </dgm:pt>
    <dgm:pt modelId="{207638BA-A407-49FE-AD2B-64DD1DFCC4A0}" type="parTrans" cxnId="{846E6EC0-2BC2-4BE2-8E6F-6EEC97E0C790}">
      <dgm:prSet/>
      <dgm:spPr/>
      <dgm:t>
        <a:bodyPr/>
        <a:lstStyle/>
        <a:p>
          <a:endParaRPr lang="en-US"/>
        </a:p>
      </dgm:t>
    </dgm:pt>
    <dgm:pt modelId="{35E7FCE5-A1AB-41E2-986F-C3B080885916}" type="sibTrans" cxnId="{846E6EC0-2BC2-4BE2-8E6F-6EEC97E0C790}">
      <dgm:prSet/>
      <dgm:spPr/>
      <dgm:t>
        <a:bodyPr/>
        <a:lstStyle/>
        <a:p>
          <a:endParaRPr lang="en-US"/>
        </a:p>
      </dgm:t>
    </dgm:pt>
    <dgm:pt modelId="{D01252FE-5CE4-46F0-97B2-AB325B79402E}">
      <dgm:prSet/>
      <dgm:spPr/>
      <dgm:t>
        <a:bodyPr/>
        <a:lstStyle/>
        <a:p>
          <a:r>
            <a:rPr lang="en-US" dirty="0"/>
            <a:t>COVID + patients via telemedicine visit; others in-person</a:t>
          </a:r>
        </a:p>
      </dgm:t>
    </dgm:pt>
    <dgm:pt modelId="{B13BC773-DE6B-43C8-8BCD-ABD6E8519BFF}" type="parTrans" cxnId="{53D6F2A4-1D44-40BE-8F9F-80E91E35DBA1}">
      <dgm:prSet/>
      <dgm:spPr/>
      <dgm:t>
        <a:bodyPr/>
        <a:lstStyle/>
        <a:p>
          <a:endParaRPr lang="en-US"/>
        </a:p>
      </dgm:t>
    </dgm:pt>
    <dgm:pt modelId="{92145F94-F02F-4BC8-8DDF-B18D05924F91}" type="sibTrans" cxnId="{53D6F2A4-1D44-40BE-8F9F-80E91E35DBA1}">
      <dgm:prSet/>
      <dgm:spPr/>
      <dgm:t>
        <a:bodyPr/>
        <a:lstStyle/>
        <a:p>
          <a:endParaRPr lang="en-US"/>
        </a:p>
      </dgm:t>
    </dgm:pt>
    <dgm:pt modelId="{DD59FC1E-09CA-4BFC-BB00-BCF2C885DA45}">
      <dgm:prSet/>
      <dgm:spPr/>
      <dgm:t>
        <a:bodyPr/>
        <a:lstStyle/>
        <a:p>
          <a:r>
            <a:rPr lang="en-US" dirty="0"/>
            <a:t>Rotate staff/residents in hospital or clinic to limit exposure, i.e., platooning</a:t>
          </a:r>
        </a:p>
      </dgm:t>
    </dgm:pt>
    <dgm:pt modelId="{D690A3C8-B5DF-46B7-B617-762C084B857A}" type="parTrans" cxnId="{B7A4EB85-569C-401F-8610-9B1A84BD7B51}">
      <dgm:prSet/>
      <dgm:spPr/>
      <dgm:t>
        <a:bodyPr/>
        <a:lstStyle/>
        <a:p>
          <a:endParaRPr lang="en-US"/>
        </a:p>
      </dgm:t>
    </dgm:pt>
    <dgm:pt modelId="{A18C1DFC-6137-441F-99F9-1CC0C7600205}" type="sibTrans" cxnId="{B7A4EB85-569C-401F-8610-9B1A84BD7B51}">
      <dgm:prSet/>
      <dgm:spPr/>
      <dgm:t>
        <a:bodyPr/>
        <a:lstStyle/>
        <a:p>
          <a:endParaRPr lang="en-US"/>
        </a:p>
      </dgm:t>
    </dgm:pt>
    <dgm:pt modelId="{8CEED967-F077-418D-AF7E-53082609EBEE}">
      <dgm:prSet/>
      <dgm:spPr/>
      <dgm:t>
        <a:bodyPr/>
        <a:lstStyle/>
        <a:p>
          <a:r>
            <a:rPr lang="en-US" dirty="0"/>
            <a:t>Residents work from home with attending psychiatrists on site </a:t>
          </a:r>
        </a:p>
      </dgm:t>
    </dgm:pt>
    <dgm:pt modelId="{002F25D8-6B6C-4434-9472-4F1FD5C7AA1E}" type="parTrans" cxnId="{0FFCC77E-137B-414C-84A3-018E41E13CE5}">
      <dgm:prSet/>
      <dgm:spPr/>
      <dgm:t>
        <a:bodyPr/>
        <a:lstStyle/>
        <a:p>
          <a:endParaRPr lang="en-US"/>
        </a:p>
      </dgm:t>
    </dgm:pt>
    <dgm:pt modelId="{A64B49FD-4ADE-4103-AC3D-73371F6D0C73}" type="sibTrans" cxnId="{0FFCC77E-137B-414C-84A3-018E41E13CE5}">
      <dgm:prSet/>
      <dgm:spPr/>
      <dgm:t>
        <a:bodyPr/>
        <a:lstStyle/>
        <a:p>
          <a:endParaRPr lang="en-US"/>
        </a:p>
      </dgm:t>
    </dgm:pt>
    <dgm:pt modelId="{C274FCCD-F87C-49C6-8DA7-BD5A73D8DC9A}">
      <dgm:prSet/>
      <dgm:spPr/>
      <dgm:t>
        <a:bodyPr/>
        <a:lstStyle/>
        <a:p>
          <a:r>
            <a:rPr lang="en-US" b="1"/>
            <a:t>Other </a:t>
          </a:r>
          <a:endParaRPr lang="en-US"/>
        </a:p>
      </dgm:t>
    </dgm:pt>
    <dgm:pt modelId="{C6CBA4B5-9D33-42F1-B9C9-22FAB7210CF8}" type="parTrans" cxnId="{A97846D8-AE16-4477-A178-EC281C5ABDDB}">
      <dgm:prSet/>
      <dgm:spPr/>
      <dgm:t>
        <a:bodyPr/>
        <a:lstStyle/>
        <a:p>
          <a:endParaRPr lang="en-US"/>
        </a:p>
      </dgm:t>
    </dgm:pt>
    <dgm:pt modelId="{B7301ADF-9FF4-46E4-85EF-A33726B563A1}" type="sibTrans" cxnId="{A97846D8-AE16-4477-A178-EC281C5ABDDB}">
      <dgm:prSet/>
      <dgm:spPr/>
      <dgm:t>
        <a:bodyPr/>
        <a:lstStyle/>
        <a:p>
          <a:endParaRPr lang="en-US"/>
        </a:p>
      </dgm:t>
    </dgm:pt>
    <dgm:pt modelId="{82BABDD4-6889-4953-A05F-76BA100C6DE7}">
      <dgm:prSet/>
      <dgm:spPr/>
      <dgm:t>
        <a:bodyPr/>
        <a:lstStyle/>
        <a:p>
          <a:r>
            <a:rPr lang="en-US" dirty="0"/>
            <a:t>Residents or staff reassigned to work in other clinical areas </a:t>
          </a:r>
        </a:p>
      </dgm:t>
    </dgm:pt>
    <dgm:pt modelId="{D4A4E4B6-5DD2-45FE-8A0B-D523C4D239B0}" type="parTrans" cxnId="{E8D823FC-ACAC-42E2-894A-E947334F831F}">
      <dgm:prSet/>
      <dgm:spPr/>
      <dgm:t>
        <a:bodyPr/>
        <a:lstStyle/>
        <a:p>
          <a:endParaRPr lang="en-US"/>
        </a:p>
      </dgm:t>
    </dgm:pt>
    <dgm:pt modelId="{0E10E155-1EA4-45DA-8C88-4BDB3B285A80}" type="sibTrans" cxnId="{E8D823FC-ACAC-42E2-894A-E947334F831F}">
      <dgm:prSet/>
      <dgm:spPr/>
      <dgm:t>
        <a:bodyPr/>
        <a:lstStyle/>
        <a:p>
          <a:endParaRPr lang="en-US"/>
        </a:p>
      </dgm:t>
    </dgm:pt>
    <dgm:pt modelId="{16CE6278-BB93-4751-8ACE-7CE7D2F436BD}">
      <dgm:prSet/>
      <dgm:spPr/>
      <dgm:t>
        <a:bodyPr/>
        <a:lstStyle/>
        <a:p>
          <a:r>
            <a:rPr lang="en-US" dirty="0"/>
            <a:t>Some level of risk involved</a:t>
          </a:r>
        </a:p>
      </dgm:t>
    </dgm:pt>
    <dgm:pt modelId="{2FE5E33D-CC58-4CAA-8718-FFA372898D7E}" type="parTrans" cxnId="{0A8E0AF4-93AD-4DBD-BA3A-A647D6D81060}">
      <dgm:prSet/>
      <dgm:spPr/>
      <dgm:t>
        <a:bodyPr/>
        <a:lstStyle/>
        <a:p>
          <a:endParaRPr lang="en-US"/>
        </a:p>
      </dgm:t>
    </dgm:pt>
    <dgm:pt modelId="{F832A792-C357-4383-98D9-CD32C8F3E8EC}" type="sibTrans" cxnId="{0A8E0AF4-93AD-4DBD-BA3A-A647D6D81060}">
      <dgm:prSet/>
      <dgm:spPr/>
      <dgm:t>
        <a:bodyPr/>
        <a:lstStyle/>
        <a:p>
          <a:endParaRPr lang="en-US"/>
        </a:p>
      </dgm:t>
    </dgm:pt>
    <dgm:pt modelId="{6E1247FB-82E6-4D08-B533-81E77B1F97A0}" type="pres">
      <dgm:prSet presAssocID="{22360387-3A82-431E-A69D-8ABD92450325}" presName="Name0" presStyleCnt="0">
        <dgm:presLayoutVars>
          <dgm:dir/>
          <dgm:animLvl val="lvl"/>
          <dgm:resizeHandles val="exact"/>
        </dgm:presLayoutVars>
      </dgm:prSet>
      <dgm:spPr/>
    </dgm:pt>
    <dgm:pt modelId="{8DD9DD45-2320-4079-9D02-1DB1F4E89A4D}" type="pres">
      <dgm:prSet presAssocID="{783A04B9-70E6-4E30-8D99-483A92B1084B}" presName="composite" presStyleCnt="0"/>
      <dgm:spPr/>
    </dgm:pt>
    <dgm:pt modelId="{D95FDC7E-FF03-4CD3-A974-DE6B25808873}" type="pres">
      <dgm:prSet presAssocID="{783A04B9-70E6-4E30-8D99-483A92B1084B}" presName="parTx" presStyleLbl="alignNode1" presStyleIdx="0" presStyleCnt="4">
        <dgm:presLayoutVars>
          <dgm:chMax val="0"/>
          <dgm:chPref val="0"/>
          <dgm:bulletEnabled val="1"/>
        </dgm:presLayoutVars>
      </dgm:prSet>
      <dgm:spPr/>
    </dgm:pt>
    <dgm:pt modelId="{70D5308C-1F10-47F9-8037-2B4C540B4D87}" type="pres">
      <dgm:prSet presAssocID="{783A04B9-70E6-4E30-8D99-483A92B1084B}" presName="desTx" presStyleLbl="alignAccFollowNode1" presStyleIdx="0" presStyleCnt="4">
        <dgm:presLayoutVars>
          <dgm:bulletEnabled val="1"/>
        </dgm:presLayoutVars>
      </dgm:prSet>
      <dgm:spPr/>
    </dgm:pt>
    <dgm:pt modelId="{6BF3BD83-4C28-450F-9637-EA86F88518A1}" type="pres">
      <dgm:prSet presAssocID="{5B7538AF-9790-4B8E-A12A-2210862F6109}" presName="space" presStyleCnt="0"/>
      <dgm:spPr/>
    </dgm:pt>
    <dgm:pt modelId="{458BBC05-ADC1-4CBA-A67D-FFCAFBFCBAAD}" type="pres">
      <dgm:prSet presAssocID="{CEDA3144-F604-439D-BB7E-0A78D03035A8}" presName="composite" presStyleCnt="0"/>
      <dgm:spPr/>
    </dgm:pt>
    <dgm:pt modelId="{EF2265FE-C911-4AF6-ACDD-2878A827136F}" type="pres">
      <dgm:prSet presAssocID="{CEDA3144-F604-439D-BB7E-0A78D03035A8}" presName="parTx" presStyleLbl="alignNode1" presStyleIdx="1" presStyleCnt="4">
        <dgm:presLayoutVars>
          <dgm:chMax val="0"/>
          <dgm:chPref val="0"/>
          <dgm:bulletEnabled val="1"/>
        </dgm:presLayoutVars>
      </dgm:prSet>
      <dgm:spPr/>
    </dgm:pt>
    <dgm:pt modelId="{7B430817-F74A-4D4E-84D2-B920DFE8554C}" type="pres">
      <dgm:prSet presAssocID="{CEDA3144-F604-439D-BB7E-0A78D03035A8}" presName="desTx" presStyleLbl="alignAccFollowNode1" presStyleIdx="1" presStyleCnt="4">
        <dgm:presLayoutVars>
          <dgm:bulletEnabled val="1"/>
        </dgm:presLayoutVars>
      </dgm:prSet>
      <dgm:spPr/>
    </dgm:pt>
    <dgm:pt modelId="{69B43FC9-EF59-4307-8FA9-D977B0A790EF}" type="pres">
      <dgm:prSet presAssocID="{50BC86A3-A234-4676-BBBA-025D47C68EEA}" presName="space" presStyleCnt="0"/>
      <dgm:spPr/>
    </dgm:pt>
    <dgm:pt modelId="{3D632086-ED20-4F67-85E6-32E4DB65F005}" type="pres">
      <dgm:prSet presAssocID="{A9482C39-3A4D-49D9-B7FD-D8F8C374A1A4}" presName="composite" presStyleCnt="0"/>
      <dgm:spPr/>
    </dgm:pt>
    <dgm:pt modelId="{C37247F8-1ACC-4477-8CAA-F345539363C2}" type="pres">
      <dgm:prSet presAssocID="{A9482C39-3A4D-49D9-B7FD-D8F8C374A1A4}" presName="parTx" presStyleLbl="alignNode1" presStyleIdx="2" presStyleCnt="4">
        <dgm:presLayoutVars>
          <dgm:chMax val="0"/>
          <dgm:chPref val="0"/>
          <dgm:bulletEnabled val="1"/>
        </dgm:presLayoutVars>
      </dgm:prSet>
      <dgm:spPr/>
    </dgm:pt>
    <dgm:pt modelId="{ED9BA4A6-FB68-4329-8BB3-842950A1CD53}" type="pres">
      <dgm:prSet presAssocID="{A9482C39-3A4D-49D9-B7FD-D8F8C374A1A4}" presName="desTx" presStyleLbl="alignAccFollowNode1" presStyleIdx="2" presStyleCnt="4">
        <dgm:presLayoutVars>
          <dgm:bulletEnabled val="1"/>
        </dgm:presLayoutVars>
      </dgm:prSet>
      <dgm:spPr/>
    </dgm:pt>
    <dgm:pt modelId="{6068B876-96AC-4A55-B4B7-A40824F7F8B6}" type="pres">
      <dgm:prSet presAssocID="{35E7FCE5-A1AB-41E2-986F-C3B080885916}" presName="space" presStyleCnt="0"/>
      <dgm:spPr/>
    </dgm:pt>
    <dgm:pt modelId="{54354475-473E-4F45-A13D-BED31BD8607E}" type="pres">
      <dgm:prSet presAssocID="{C274FCCD-F87C-49C6-8DA7-BD5A73D8DC9A}" presName="composite" presStyleCnt="0"/>
      <dgm:spPr/>
    </dgm:pt>
    <dgm:pt modelId="{56E615E5-39A4-4AA4-AD17-6BF4597933D1}" type="pres">
      <dgm:prSet presAssocID="{C274FCCD-F87C-49C6-8DA7-BD5A73D8DC9A}" presName="parTx" presStyleLbl="alignNode1" presStyleIdx="3" presStyleCnt="4">
        <dgm:presLayoutVars>
          <dgm:chMax val="0"/>
          <dgm:chPref val="0"/>
          <dgm:bulletEnabled val="1"/>
        </dgm:presLayoutVars>
      </dgm:prSet>
      <dgm:spPr/>
    </dgm:pt>
    <dgm:pt modelId="{2139FF2F-1541-4022-8F9F-3D1F241B7DAB}" type="pres">
      <dgm:prSet presAssocID="{C274FCCD-F87C-49C6-8DA7-BD5A73D8DC9A}" presName="desTx" presStyleLbl="alignAccFollowNode1" presStyleIdx="3" presStyleCnt="4">
        <dgm:presLayoutVars>
          <dgm:bulletEnabled val="1"/>
        </dgm:presLayoutVars>
      </dgm:prSet>
      <dgm:spPr/>
    </dgm:pt>
  </dgm:ptLst>
  <dgm:cxnLst>
    <dgm:cxn modelId="{40FA7D03-360C-4701-821D-6448DDFBB64C}" type="presOf" srcId="{C274FCCD-F87C-49C6-8DA7-BD5A73D8DC9A}" destId="{56E615E5-39A4-4AA4-AD17-6BF4597933D1}" srcOrd="0" destOrd="0" presId="urn:microsoft.com/office/officeart/2005/8/layout/hList1"/>
    <dgm:cxn modelId="{30921625-E7D2-478C-89C2-1ADD19F9940B}" srcId="{22360387-3A82-431E-A69D-8ABD92450325}" destId="{CEDA3144-F604-439D-BB7E-0A78D03035A8}" srcOrd="1" destOrd="0" parTransId="{468577B2-7FE2-49C8-9F2E-85B93585DB98}" sibTransId="{50BC86A3-A234-4676-BBBA-025D47C68EEA}"/>
    <dgm:cxn modelId="{A5C0BB2C-3AFC-433B-A293-F1BCABDBC516}" srcId="{CEDA3144-F604-439D-BB7E-0A78D03035A8}" destId="{66D5A5BE-7469-4B0E-B35F-99DE197863FE}" srcOrd="1" destOrd="0" parTransId="{92A701A1-FFB9-4C2A-9A88-7615067E224D}" sibTransId="{A6C848CF-1ED8-467E-87A0-887CE69BBAFB}"/>
    <dgm:cxn modelId="{CFD62330-9C89-4B8C-9B44-C7182A7859F6}" type="presOf" srcId="{7A0C7734-793B-4B04-B973-E70C599694C8}" destId="{70D5308C-1F10-47F9-8037-2B4C540B4D87}" srcOrd="0" destOrd="0" presId="urn:microsoft.com/office/officeart/2005/8/layout/hList1"/>
    <dgm:cxn modelId="{BD05E13A-987D-4B93-9B84-10006B03BC5C}" srcId="{CEDA3144-F604-439D-BB7E-0A78D03035A8}" destId="{48168A55-C722-44E1-8F0C-58107E8C4C6F}" srcOrd="0" destOrd="0" parTransId="{80F49883-7575-4167-A2DF-2EBE9E23D19E}" sibTransId="{1722D5B8-4E08-4D52-9666-B4C675A76928}"/>
    <dgm:cxn modelId="{C8B7F93D-9C9E-4DE1-9656-1790982075B4}" type="presOf" srcId="{CEDA3144-F604-439D-BB7E-0A78D03035A8}" destId="{EF2265FE-C911-4AF6-ACDD-2878A827136F}" srcOrd="0" destOrd="0" presId="urn:microsoft.com/office/officeart/2005/8/layout/hList1"/>
    <dgm:cxn modelId="{5FDE005F-769D-4BD3-AC95-15526E0712C0}" type="presOf" srcId="{8CEED967-F077-418D-AF7E-53082609EBEE}" destId="{ED9BA4A6-FB68-4329-8BB3-842950A1CD53}" srcOrd="0" destOrd="2" presId="urn:microsoft.com/office/officeart/2005/8/layout/hList1"/>
    <dgm:cxn modelId="{450A624C-7513-49A0-9D68-826198A203F9}" srcId="{22360387-3A82-431E-A69D-8ABD92450325}" destId="{783A04B9-70E6-4E30-8D99-483A92B1084B}" srcOrd="0" destOrd="0" parTransId="{1B54BBC9-E7A1-44BA-8E0A-F270068E864A}" sibTransId="{5B7538AF-9790-4B8E-A12A-2210862F6109}"/>
    <dgm:cxn modelId="{BC332175-E675-46E1-86CA-D13010DAD507}" srcId="{783A04B9-70E6-4E30-8D99-483A92B1084B}" destId="{7A0C7734-793B-4B04-B973-E70C599694C8}" srcOrd="0" destOrd="0" parTransId="{D82EE1B5-E93C-47A3-B4D8-425BC11D8E14}" sibTransId="{BCA42649-0264-474E-8C74-7C81F693B61E}"/>
    <dgm:cxn modelId="{0FFCC77E-137B-414C-84A3-018E41E13CE5}" srcId="{A9482C39-3A4D-49D9-B7FD-D8F8C374A1A4}" destId="{8CEED967-F077-418D-AF7E-53082609EBEE}" srcOrd="2" destOrd="0" parTransId="{002F25D8-6B6C-4434-9472-4F1FD5C7AA1E}" sibTransId="{A64B49FD-4ADE-4103-AC3D-73371F6D0C73}"/>
    <dgm:cxn modelId="{B7A4EB85-569C-401F-8610-9B1A84BD7B51}" srcId="{A9482C39-3A4D-49D9-B7FD-D8F8C374A1A4}" destId="{DD59FC1E-09CA-4BFC-BB00-BCF2C885DA45}" srcOrd="1" destOrd="0" parTransId="{D690A3C8-B5DF-46B7-B617-762C084B857A}" sibTransId="{A18C1DFC-6137-441F-99F9-1CC0C7600205}"/>
    <dgm:cxn modelId="{53D6F2A4-1D44-40BE-8F9F-80E91E35DBA1}" srcId="{A9482C39-3A4D-49D9-B7FD-D8F8C374A1A4}" destId="{D01252FE-5CE4-46F0-97B2-AB325B79402E}" srcOrd="0" destOrd="0" parTransId="{B13BC773-DE6B-43C8-8BCD-ABD6E8519BFF}" sibTransId="{92145F94-F02F-4BC8-8DDF-B18D05924F91}"/>
    <dgm:cxn modelId="{A08C42A5-44A9-439E-8422-6202CF87555E}" type="presOf" srcId="{16CE6278-BB93-4751-8ACE-7CE7D2F436BD}" destId="{70D5308C-1F10-47F9-8037-2B4C540B4D87}" srcOrd="0" destOrd="1" presId="urn:microsoft.com/office/officeart/2005/8/layout/hList1"/>
    <dgm:cxn modelId="{A4FBAFAB-B6C6-45C1-A240-E27A1885DEB4}" type="presOf" srcId="{A9482C39-3A4D-49D9-B7FD-D8F8C374A1A4}" destId="{C37247F8-1ACC-4477-8CAA-F345539363C2}" srcOrd="0" destOrd="0" presId="urn:microsoft.com/office/officeart/2005/8/layout/hList1"/>
    <dgm:cxn modelId="{3AEEB6B8-C435-426C-9903-C988EE8D7B1C}" type="presOf" srcId="{D01252FE-5CE4-46F0-97B2-AB325B79402E}" destId="{ED9BA4A6-FB68-4329-8BB3-842950A1CD53}" srcOrd="0" destOrd="0" presId="urn:microsoft.com/office/officeart/2005/8/layout/hList1"/>
    <dgm:cxn modelId="{96FA1CBE-1D69-409E-93FD-784D514C8BE1}" type="presOf" srcId="{48168A55-C722-44E1-8F0C-58107E8C4C6F}" destId="{7B430817-F74A-4D4E-84D2-B920DFE8554C}" srcOrd="0" destOrd="0" presId="urn:microsoft.com/office/officeart/2005/8/layout/hList1"/>
    <dgm:cxn modelId="{846E6EC0-2BC2-4BE2-8E6F-6EEC97E0C790}" srcId="{22360387-3A82-431E-A69D-8ABD92450325}" destId="{A9482C39-3A4D-49D9-B7FD-D8F8C374A1A4}" srcOrd="2" destOrd="0" parTransId="{207638BA-A407-49FE-AD2B-64DD1DFCC4A0}" sibTransId="{35E7FCE5-A1AB-41E2-986F-C3B080885916}"/>
    <dgm:cxn modelId="{A3BE9BC0-A722-440C-A4BF-E1F5C878FEC5}" type="presOf" srcId="{783A04B9-70E6-4E30-8D99-483A92B1084B}" destId="{D95FDC7E-FF03-4CD3-A974-DE6B25808873}" srcOrd="0" destOrd="0" presId="urn:microsoft.com/office/officeart/2005/8/layout/hList1"/>
    <dgm:cxn modelId="{A97846D8-AE16-4477-A178-EC281C5ABDDB}" srcId="{22360387-3A82-431E-A69D-8ABD92450325}" destId="{C274FCCD-F87C-49C6-8DA7-BD5A73D8DC9A}" srcOrd="3" destOrd="0" parTransId="{C6CBA4B5-9D33-42F1-B9C9-22FAB7210CF8}" sibTransId="{B7301ADF-9FF4-46E4-85EF-A33726B563A1}"/>
    <dgm:cxn modelId="{D5F161DB-6AB2-4160-B3BB-6E028FFDBB05}" type="presOf" srcId="{22360387-3A82-431E-A69D-8ABD92450325}" destId="{6E1247FB-82E6-4D08-B533-81E77B1F97A0}" srcOrd="0" destOrd="0" presId="urn:microsoft.com/office/officeart/2005/8/layout/hList1"/>
    <dgm:cxn modelId="{41FB59DE-081C-4449-98BC-BF5AC229130B}" type="presOf" srcId="{DD59FC1E-09CA-4BFC-BB00-BCF2C885DA45}" destId="{ED9BA4A6-FB68-4329-8BB3-842950A1CD53}" srcOrd="0" destOrd="1" presId="urn:microsoft.com/office/officeart/2005/8/layout/hList1"/>
    <dgm:cxn modelId="{0A8E0AF4-93AD-4DBD-BA3A-A647D6D81060}" srcId="{783A04B9-70E6-4E30-8D99-483A92B1084B}" destId="{16CE6278-BB93-4751-8ACE-7CE7D2F436BD}" srcOrd="1" destOrd="0" parTransId="{2FE5E33D-CC58-4CAA-8718-FFA372898D7E}" sibTransId="{F832A792-C357-4383-98D9-CD32C8F3E8EC}"/>
    <dgm:cxn modelId="{0BDE51F7-BF8D-4E9A-AFEB-49C1A6847DD7}" type="presOf" srcId="{82BABDD4-6889-4953-A05F-76BA100C6DE7}" destId="{2139FF2F-1541-4022-8F9F-3D1F241B7DAB}" srcOrd="0" destOrd="0" presId="urn:microsoft.com/office/officeart/2005/8/layout/hList1"/>
    <dgm:cxn modelId="{2F2264F9-3311-46B9-99D9-B57CFB30A7ED}" type="presOf" srcId="{66D5A5BE-7469-4B0E-B35F-99DE197863FE}" destId="{7B430817-F74A-4D4E-84D2-B920DFE8554C}" srcOrd="0" destOrd="1" presId="urn:microsoft.com/office/officeart/2005/8/layout/hList1"/>
    <dgm:cxn modelId="{E8D823FC-ACAC-42E2-894A-E947334F831F}" srcId="{C274FCCD-F87C-49C6-8DA7-BD5A73D8DC9A}" destId="{82BABDD4-6889-4953-A05F-76BA100C6DE7}" srcOrd="0" destOrd="0" parTransId="{D4A4E4B6-5DD2-45FE-8A0B-D523C4D239B0}" sibTransId="{0E10E155-1EA4-45DA-8C88-4BDB3B285A80}"/>
    <dgm:cxn modelId="{CF7EC39C-CA6C-438B-AE49-66B496B7A24C}" type="presParOf" srcId="{6E1247FB-82E6-4D08-B533-81E77B1F97A0}" destId="{8DD9DD45-2320-4079-9D02-1DB1F4E89A4D}" srcOrd="0" destOrd="0" presId="urn:microsoft.com/office/officeart/2005/8/layout/hList1"/>
    <dgm:cxn modelId="{6E0791A3-C212-4732-B44D-D78936CC0C6B}" type="presParOf" srcId="{8DD9DD45-2320-4079-9D02-1DB1F4E89A4D}" destId="{D95FDC7E-FF03-4CD3-A974-DE6B25808873}" srcOrd="0" destOrd="0" presId="urn:microsoft.com/office/officeart/2005/8/layout/hList1"/>
    <dgm:cxn modelId="{EA171F89-1EDE-48EC-9832-6F5B20856DB4}" type="presParOf" srcId="{8DD9DD45-2320-4079-9D02-1DB1F4E89A4D}" destId="{70D5308C-1F10-47F9-8037-2B4C540B4D87}" srcOrd="1" destOrd="0" presId="urn:microsoft.com/office/officeart/2005/8/layout/hList1"/>
    <dgm:cxn modelId="{9576238D-C71A-44E4-B388-0AE5C9DBF79C}" type="presParOf" srcId="{6E1247FB-82E6-4D08-B533-81E77B1F97A0}" destId="{6BF3BD83-4C28-450F-9637-EA86F88518A1}" srcOrd="1" destOrd="0" presId="urn:microsoft.com/office/officeart/2005/8/layout/hList1"/>
    <dgm:cxn modelId="{52261F89-130C-4B83-ACB0-BF28E930CA7C}" type="presParOf" srcId="{6E1247FB-82E6-4D08-B533-81E77B1F97A0}" destId="{458BBC05-ADC1-4CBA-A67D-FFCAFBFCBAAD}" srcOrd="2" destOrd="0" presId="urn:microsoft.com/office/officeart/2005/8/layout/hList1"/>
    <dgm:cxn modelId="{56EF87E8-E637-4F5D-909D-4A372D278883}" type="presParOf" srcId="{458BBC05-ADC1-4CBA-A67D-FFCAFBFCBAAD}" destId="{EF2265FE-C911-4AF6-ACDD-2878A827136F}" srcOrd="0" destOrd="0" presId="urn:microsoft.com/office/officeart/2005/8/layout/hList1"/>
    <dgm:cxn modelId="{2A5586D5-6CAA-4E2C-A961-0C19B1D17DD9}" type="presParOf" srcId="{458BBC05-ADC1-4CBA-A67D-FFCAFBFCBAAD}" destId="{7B430817-F74A-4D4E-84D2-B920DFE8554C}" srcOrd="1" destOrd="0" presId="urn:microsoft.com/office/officeart/2005/8/layout/hList1"/>
    <dgm:cxn modelId="{C2B954FE-F313-42C8-9A6D-AF4FE3C2C0D4}" type="presParOf" srcId="{6E1247FB-82E6-4D08-B533-81E77B1F97A0}" destId="{69B43FC9-EF59-4307-8FA9-D977B0A790EF}" srcOrd="3" destOrd="0" presId="urn:microsoft.com/office/officeart/2005/8/layout/hList1"/>
    <dgm:cxn modelId="{311300EF-8150-45F5-8B61-D2C213FA5257}" type="presParOf" srcId="{6E1247FB-82E6-4D08-B533-81E77B1F97A0}" destId="{3D632086-ED20-4F67-85E6-32E4DB65F005}" srcOrd="4" destOrd="0" presId="urn:microsoft.com/office/officeart/2005/8/layout/hList1"/>
    <dgm:cxn modelId="{6A0C7599-6E68-4181-A74C-D68D09703851}" type="presParOf" srcId="{3D632086-ED20-4F67-85E6-32E4DB65F005}" destId="{C37247F8-1ACC-4477-8CAA-F345539363C2}" srcOrd="0" destOrd="0" presId="urn:microsoft.com/office/officeart/2005/8/layout/hList1"/>
    <dgm:cxn modelId="{44391D52-7073-42AD-9C8B-5691F158FC90}" type="presParOf" srcId="{3D632086-ED20-4F67-85E6-32E4DB65F005}" destId="{ED9BA4A6-FB68-4329-8BB3-842950A1CD53}" srcOrd="1" destOrd="0" presId="urn:microsoft.com/office/officeart/2005/8/layout/hList1"/>
    <dgm:cxn modelId="{7C58BC60-2D48-4562-A021-3AC1EB8ECF4B}" type="presParOf" srcId="{6E1247FB-82E6-4D08-B533-81E77B1F97A0}" destId="{6068B876-96AC-4A55-B4B7-A40824F7F8B6}" srcOrd="5" destOrd="0" presId="urn:microsoft.com/office/officeart/2005/8/layout/hList1"/>
    <dgm:cxn modelId="{A7E70418-8D8F-4B1F-9F45-6FA761B1553A}" type="presParOf" srcId="{6E1247FB-82E6-4D08-B533-81E77B1F97A0}" destId="{54354475-473E-4F45-A13D-BED31BD8607E}" srcOrd="6" destOrd="0" presId="urn:microsoft.com/office/officeart/2005/8/layout/hList1"/>
    <dgm:cxn modelId="{5B180CFD-A4E3-47AD-9511-D26E006D096C}" type="presParOf" srcId="{54354475-473E-4F45-A13D-BED31BD8607E}" destId="{56E615E5-39A4-4AA4-AD17-6BF4597933D1}" srcOrd="0" destOrd="0" presId="urn:microsoft.com/office/officeart/2005/8/layout/hList1"/>
    <dgm:cxn modelId="{7B2D1891-9D05-4CFB-B106-7FEC06147F72}" type="presParOf" srcId="{54354475-473E-4F45-A13D-BED31BD8607E}" destId="{2139FF2F-1541-4022-8F9F-3D1F241B7DAB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55701AC-0B82-4AB2-AEC2-6533AAC79875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8DB53423-C58C-47AB-BF59-20F2A93F6167}">
      <dgm:prSet/>
      <dgm:spPr/>
      <dgm:t>
        <a:bodyPr/>
        <a:lstStyle/>
        <a:p>
          <a:r>
            <a:rPr lang="en-US"/>
            <a:t>Varying vaccination rates across the country</a:t>
          </a:r>
        </a:p>
      </dgm:t>
    </dgm:pt>
    <dgm:pt modelId="{26931106-58E6-475E-88DD-B93DE6986AFA}" type="parTrans" cxnId="{159D9472-7501-491E-9C73-4B39CFF6DAB3}">
      <dgm:prSet/>
      <dgm:spPr/>
      <dgm:t>
        <a:bodyPr/>
        <a:lstStyle/>
        <a:p>
          <a:endParaRPr lang="en-US"/>
        </a:p>
      </dgm:t>
    </dgm:pt>
    <dgm:pt modelId="{D9EF49BC-A944-4BF1-87C6-E0F161AB3DE2}" type="sibTrans" cxnId="{159D9472-7501-491E-9C73-4B39CFF6DAB3}">
      <dgm:prSet/>
      <dgm:spPr/>
      <dgm:t>
        <a:bodyPr/>
        <a:lstStyle/>
        <a:p>
          <a:endParaRPr lang="en-US"/>
        </a:p>
      </dgm:t>
    </dgm:pt>
    <dgm:pt modelId="{8CCEBCE5-D120-4B7B-81DF-D95BF3782238}">
      <dgm:prSet/>
      <dgm:spPr/>
      <dgm:t>
        <a:bodyPr/>
        <a:lstStyle/>
        <a:p>
          <a:r>
            <a:rPr lang="en-US"/>
            <a:t>Return to in-person learning for children</a:t>
          </a:r>
        </a:p>
      </dgm:t>
    </dgm:pt>
    <dgm:pt modelId="{BD18BC95-A70D-4914-A243-730ABD211B6C}" type="parTrans" cxnId="{03361126-1F11-4158-8485-CAE40D8AEF3B}">
      <dgm:prSet/>
      <dgm:spPr/>
      <dgm:t>
        <a:bodyPr/>
        <a:lstStyle/>
        <a:p>
          <a:endParaRPr lang="en-US"/>
        </a:p>
      </dgm:t>
    </dgm:pt>
    <dgm:pt modelId="{BE19109B-CDF3-4A68-AA56-E10AE53F516A}" type="sibTrans" cxnId="{03361126-1F11-4158-8485-CAE40D8AEF3B}">
      <dgm:prSet/>
      <dgm:spPr/>
      <dgm:t>
        <a:bodyPr/>
        <a:lstStyle/>
        <a:p>
          <a:endParaRPr lang="en-US"/>
        </a:p>
      </dgm:t>
    </dgm:pt>
    <dgm:pt modelId="{FA408157-3D1F-419D-8168-EAF96474320A}">
      <dgm:prSet/>
      <dgm:spPr/>
      <dgm:t>
        <a:bodyPr/>
        <a:lstStyle/>
        <a:p>
          <a:r>
            <a:rPr lang="en-US"/>
            <a:t>Variants of the COVID-19 virus (Delta)</a:t>
          </a:r>
        </a:p>
      </dgm:t>
    </dgm:pt>
    <dgm:pt modelId="{2F94BB3E-7FCD-4FD3-9B9F-07F93BDAD74E}" type="parTrans" cxnId="{C310DB71-6933-4C47-BA5F-9B707A0C65CD}">
      <dgm:prSet/>
      <dgm:spPr/>
      <dgm:t>
        <a:bodyPr/>
        <a:lstStyle/>
        <a:p>
          <a:endParaRPr lang="en-US"/>
        </a:p>
      </dgm:t>
    </dgm:pt>
    <dgm:pt modelId="{967534A2-B03A-4CC0-966F-A7725D8ACC41}" type="sibTrans" cxnId="{C310DB71-6933-4C47-BA5F-9B707A0C65CD}">
      <dgm:prSet/>
      <dgm:spPr/>
      <dgm:t>
        <a:bodyPr/>
        <a:lstStyle/>
        <a:p>
          <a:endParaRPr lang="en-US"/>
        </a:p>
      </dgm:t>
    </dgm:pt>
    <dgm:pt modelId="{EFC8B4E5-6DA6-4855-A073-968603A78E40}">
      <dgm:prSet/>
      <dgm:spPr/>
      <dgm:t>
        <a:bodyPr/>
        <a:lstStyle/>
        <a:p>
          <a:r>
            <a:rPr lang="en-US"/>
            <a:t>Dropping of directed healthcare measures and/or mask mandates</a:t>
          </a:r>
        </a:p>
      </dgm:t>
    </dgm:pt>
    <dgm:pt modelId="{AB1A451E-EDC0-44A7-B042-8ECCC3C8E82B}" type="parTrans" cxnId="{47AD80CF-09E8-4474-8791-4A0F66CD5258}">
      <dgm:prSet/>
      <dgm:spPr/>
      <dgm:t>
        <a:bodyPr/>
        <a:lstStyle/>
        <a:p>
          <a:endParaRPr lang="en-US"/>
        </a:p>
      </dgm:t>
    </dgm:pt>
    <dgm:pt modelId="{11FB3B71-E752-466D-B091-52BD2D5E9EC5}" type="sibTrans" cxnId="{47AD80CF-09E8-4474-8791-4A0F66CD5258}">
      <dgm:prSet/>
      <dgm:spPr/>
      <dgm:t>
        <a:bodyPr/>
        <a:lstStyle/>
        <a:p>
          <a:endParaRPr lang="en-US"/>
        </a:p>
      </dgm:t>
    </dgm:pt>
    <dgm:pt modelId="{871FB6A5-0078-4607-A54C-BE58AE6D23BF}">
      <dgm:prSet/>
      <dgm:spPr/>
      <dgm:t>
        <a:bodyPr/>
        <a:lstStyle/>
        <a:p>
          <a:r>
            <a:rPr lang="en-US" dirty="0"/>
            <a:t>Return to normal activities, </a:t>
          </a:r>
        </a:p>
        <a:p>
          <a:r>
            <a:rPr lang="en-US" dirty="0"/>
            <a:t>e.g., travel, sporting events, large gatherings </a:t>
          </a:r>
        </a:p>
      </dgm:t>
    </dgm:pt>
    <dgm:pt modelId="{1358F8D3-8C1A-4C8B-8F21-C3C0F61EAD72}" type="parTrans" cxnId="{AD5A9BDF-04E8-49D6-A0E5-7562E037FE8D}">
      <dgm:prSet/>
      <dgm:spPr/>
      <dgm:t>
        <a:bodyPr/>
        <a:lstStyle/>
        <a:p>
          <a:endParaRPr lang="en-US"/>
        </a:p>
      </dgm:t>
    </dgm:pt>
    <dgm:pt modelId="{11D0CCBB-133B-4B28-8572-1A8465D81C9B}" type="sibTrans" cxnId="{AD5A9BDF-04E8-49D6-A0E5-7562E037FE8D}">
      <dgm:prSet/>
      <dgm:spPr/>
      <dgm:t>
        <a:bodyPr/>
        <a:lstStyle/>
        <a:p>
          <a:endParaRPr lang="en-US"/>
        </a:p>
      </dgm:t>
    </dgm:pt>
    <dgm:pt modelId="{C0796826-9AC9-4F96-88F1-E1223627B2D1}">
      <dgm:prSet/>
      <dgm:spPr/>
      <dgm:t>
        <a:bodyPr/>
        <a:lstStyle/>
        <a:p>
          <a:r>
            <a:rPr lang="en-US" dirty="0"/>
            <a:t>Possible decrease </a:t>
          </a:r>
        </a:p>
        <a:p>
          <a:r>
            <a:rPr lang="en-US" dirty="0"/>
            <a:t>in vaccine effectiveness and/or need for booster</a:t>
          </a:r>
        </a:p>
      </dgm:t>
    </dgm:pt>
    <dgm:pt modelId="{B711F1CE-FF69-4E65-AEED-10CD89B148B2}" type="parTrans" cxnId="{02096C53-2C72-4340-8BFE-0EF29429C50F}">
      <dgm:prSet/>
      <dgm:spPr/>
      <dgm:t>
        <a:bodyPr/>
        <a:lstStyle/>
        <a:p>
          <a:endParaRPr lang="en-US"/>
        </a:p>
      </dgm:t>
    </dgm:pt>
    <dgm:pt modelId="{2379A90C-7720-4142-A7EB-47DABAD72F81}" type="sibTrans" cxnId="{02096C53-2C72-4340-8BFE-0EF29429C50F}">
      <dgm:prSet/>
      <dgm:spPr/>
      <dgm:t>
        <a:bodyPr/>
        <a:lstStyle/>
        <a:p>
          <a:endParaRPr lang="en-US"/>
        </a:p>
      </dgm:t>
    </dgm:pt>
    <dgm:pt modelId="{A6381E39-1D82-4A53-93F0-243932E361B5}" type="pres">
      <dgm:prSet presAssocID="{555701AC-0B82-4AB2-AEC2-6533AAC79875}" presName="diagram" presStyleCnt="0">
        <dgm:presLayoutVars>
          <dgm:dir/>
          <dgm:resizeHandles val="exact"/>
        </dgm:presLayoutVars>
      </dgm:prSet>
      <dgm:spPr/>
    </dgm:pt>
    <dgm:pt modelId="{289B7E10-8CFF-4FB7-A172-BC7EA7168C1C}" type="pres">
      <dgm:prSet presAssocID="{8DB53423-C58C-47AB-BF59-20F2A93F6167}" presName="node" presStyleLbl="node1" presStyleIdx="0" presStyleCnt="6">
        <dgm:presLayoutVars>
          <dgm:bulletEnabled val="1"/>
        </dgm:presLayoutVars>
      </dgm:prSet>
      <dgm:spPr/>
    </dgm:pt>
    <dgm:pt modelId="{568F23E3-57F3-449F-8804-DD32F760A0B5}" type="pres">
      <dgm:prSet presAssocID="{D9EF49BC-A944-4BF1-87C6-E0F161AB3DE2}" presName="sibTrans" presStyleCnt="0"/>
      <dgm:spPr/>
    </dgm:pt>
    <dgm:pt modelId="{ED09D9BC-D447-4E60-ACA6-E16F31F393E6}" type="pres">
      <dgm:prSet presAssocID="{8CCEBCE5-D120-4B7B-81DF-D95BF3782238}" presName="node" presStyleLbl="node1" presStyleIdx="1" presStyleCnt="6">
        <dgm:presLayoutVars>
          <dgm:bulletEnabled val="1"/>
        </dgm:presLayoutVars>
      </dgm:prSet>
      <dgm:spPr/>
    </dgm:pt>
    <dgm:pt modelId="{48D0E83E-9B93-472E-93AD-BFF9CCD7766C}" type="pres">
      <dgm:prSet presAssocID="{BE19109B-CDF3-4A68-AA56-E10AE53F516A}" presName="sibTrans" presStyleCnt="0"/>
      <dgm:spPr/>
    </dgm:pt>
    <dgm:pt modelId="{E6D30B14-4AE3-4A4F-98B5-A928883B7CB9}" type="pres">
      <dgm:prSet presAssocID="{FA408157-3D1F-419D-8168-EAF96474320A}" presName="node" presStyleLbl="node1" presStyleIdx="2" presStyleCnt="6">
        <dgm:presLayoutVars>
          <dgm:bulletEnabled val="1"/>
        </dgm:presLayoutVars>
      </dgm:prSet>
      <dgm:spPr/>
    </dgm:pt>
    <dgm:pt modelId="{2D3FA1BB-14F0-4AFF-848F-B0D552BB1D41}" type="pres">
      <dgm:prSet presAssocID="{967534A2-B03A-4CC0-966F-A7725D8ACC41}" presName="sibTrans" presStyleCnt="0"/>
      <dgm:spPr/>
    </dgm:pt>
    <dgm:pt modelId="{AD4708EF-07AB-404F-8954-C92C79B5CFA0}" type="pres">
      <dgm:prSet presAssocID="{EFC8B4E5-6DA6-4855-A073-968603A78E40}" presName="node" presStyleLbl="node1" presStyleIdx="3" presStyleCnt="6">
        <dgm:presLayoutVars>
          <dgm:bulletEnabled val="1"/>
        </dgm:presLayoutVars>
      </dgm:prSet>
      <dgm:spPr/>
    </dgm:pt>
    <dgm:pt modelId="{FD55B1B5-2490-45C1-A7C4-E3590F779E1C}" type="pres">
      <dgm:prSet presAssocID="{11FB3B71-E752-466D-B091-52BD2D5E9EC5}" presName="sibTrans" presStyleCnt="0"/>
      <dgm:spPr/>
    </dgm:pt>
    <dgm:pt modelId="{6D1A7877-B91B-4609-83E4-6EDA887CA72B}" type="pres">
      <dgm:prSet presAssocID="{871FB6A5-0078-4607-A54C-BE58AE6D23BF}" presName="node" presStyleLbl="node1" presStyleIdx="4" presStyleCnt="6">
        <dgm:presLayoutVars>
          <dgm:bulletEnabled val="1"/>
        </dgm:presLayoutVars>
      </dgm:prSet>
      <dgm:spPr/>
    </dgm:pt>
    <dgm:pt modelId="{47327A3D-8B48-4A49-B9FF-EC9EFCFD04E5}" type="pres">
      <dgm:prSet presAssocID="{11D0CCBB-133B-4B28-8572-1A8465D81C9B}" presName="sibTrans" presStyleCnt="0"/>
      <dgm:spPr/>
    </dgm:pt>
    <dgm:pt modelId="{770BE5DC-FC52-45DF-871F-893D56796B7B}" type="pres">
      <dgm:prSet presAssocID="{C0796826-9AC9-4F96-88F1-E1223627B2D1}" presName="node" presStyleLbl="node1" presStyleIdx="5" presStyleCnt="6">
        <dgm:presLayoutVars>
          <dgm:bulletEnabled val="1"/>
        </dgm:presLayoutVars>
      </dgm:prSet>
      <dgm:spPr/>
    </dgm:pt>
  </dgm:ptLst>
  <dgm:cxnLst>
    <dgm:cxn modelId="{2456510D-0306-424F-B972-C4604B9F7730}" type="presOf" srcId="{EFC8B4E5-6DA6-4855-A073-968603A78E40}" destId="{AD4708EF-07AB-404F-8954-C92C79B5CFA0}" srcOrd="0" destOrd="0" presId="urn:microsoft.com/office/officeart/2005/8/layout/default"/>
    <dgm:cxn modelId="{33281921-4B0D-4177-BEB4-1DBA50509EEE}" type="presOf" srcId="{555701AC-0B82-4AB2-AEC2-6533AAC79875}" destId="{A6381E39-1D82-4A53-93F0-243932E361B5}" srcOrd="0" destOrd="0" presId="urn:microsoft.com/office/officeart/2005/8/layout/default"/>
    <dgm:cxn modelId="{03361126-1F11-4158-8485-CAE40D8AEF3B}" srcId="{555701AC-0B82-4AB2-AEC2-6533AAC79875}" destId="{8CCEBCE5-D120-4B7B-81DF-D95BF3782238}" srcOrd="1" destOrd="0" parTransId="{BD18BC95-A70D-4914-A243-730ABD211B6C}" sibTransId="{BE19109B-CDF3-4A68-AA56-E10AE53F516A}"/>
    <dgm:cxn modelId="{E2B33730-D5B5-4C2E-9D3B-6D7AE9CB5009}" type="presOf" srcId="{FA408157-3D1F-419D-8168-EAF96474320A}" destId="{E6D30B14-4AE3-4A4F-98B5-A928883B7CB9}" srcOrd="0" destOrd="0" presId="urn:microsoft.com/office/officeart/2005/8/layout/default"/>
    <dgm:cxn modelId="{C310DB71-6933-4C47-BA5F-9B707A0C65CD}" srcId="{555701AC-0B82-4AB2-AEC2-6533AAC79875}" destId="{FA408157-3D1F-419D-8168-EAF96474320A}" srcOrd="2" destOrd="0" parTransId="{2F94BB3E-7FCD-4FD3-9B9F-07F93BDAD74E}" sibTransId="{967534A2-B03A-4CC0-966F-A7725D8ACC41}"/>
    <dgm:cxn modelId="{159D9472-7501-491E-9C73-4B39CFF6DAB3}" srcId="{555701AC-0B82-4AB2-AEC2-6533AAC79875}" destId="{8DB53423-C58C-47AB-BF59-20F2A93F6167}" srcOrd="0" destOrd="0" parTransId="{26931106-58E6-475E-88DD-B93DE6986AFA}" sibTransId="{D9EF49BC-A944-4BF1-87C6-E0F161AB3DE2}"/>
    <dgm:cxn modelId="{02096C53-2C72-4340-8BFE-0EF29429C50F}" srcId="{555701AC-0B82-4AB2-AEC2-6533AAC79875}" destId="{C0796826-9AC9-4F96-88F1-E1223627B2D1}" srcOrd="5" destOrd="0" parTransId="{B711F1CE-FF69-4E65-AEED-10CD89B148B2}" sibTransId="{2379A90C-7720-4142-A7EB-47DABAD72F81}"/>
    <dgm:cxn modelId="{E6FF7284-C51E-4514-A617-BCFAAA1325BD}" type="presOf" srcId="{8CCEBCE5-D120-4B7B-81DF-D95BF3782238}" destId="{ED09D9BC-D447-4E60-ACA6-E16F31F393E6}" srcOrd="0" destOrd="0" presId="urn:microsoft.com/office/officeart/2005/8/layout/default"/>
    <dgm:cxn modelId="{47AD80CF-09E8-4474-8791-4A0F66CD5258}" srcId="{555701AC-0B82-4AB2-AEC2-6533AAC79875}" destId="{EFC8B4E5-6DA6-4855-A073-968603A78E40}" srcOrd="3" destOrd="0" parTransId="{AB1A451E-EDC0-44A7-B042-8ECCC3C8E82B}" sibTransId="{11FB3B71-E752-466D-B091-52BD2D5E9EC5}"/>
    <dgm:cxn modelId="{B4F199DD-673F-46B5-B146-420E9DCB3625}" type="presOf" srcId="{871FB6A5-0078-4607-A54C-BE58AE6D23BF}" destId="{6D1A7877-B91B-4609-83E4-6EDA887CA72B}" srcOrd="0" destOrd="0" presId="urn:microsoft.com/office/officeart/2005/8/layout/default"/>
    <dgm:cxn modelId="{AD5A9BDF-04E8-49D6-A0E5-7562E037FE8D}" srcId="{555701AC-0B82-4AB2-AEC2-6533AAC79875}" destId="{871FB6A5-0078-4607-A54C-BE58AE6D23BF}" srcOrd="4" destOrd="0" parTransId="{1358F8D3-8C1A-4C8B-8F21-C3C0F61EAD72}" sibTransId="{11D0CCBB-133B-4B28-8572-1A8465D81C9B}"/>
    <dgm:cxn modelId="{74E2DDE1-F8FF-4B1D-8C0A-B44D8BEC506B}" type="presOf" srcId="{8DB53423-C58C-47AB-BF59-20F2A93F6167}" destId="{289B7E10-8CFF-4FB7-A172-BC7EA7168C1C}" srcOrd="0" destOrd="0" presId="urn:microsoft.com/office/officeart/2005/8/layout/default"/>
    <dgm:cxn modelId="{7B5B35E7-F760-4752-9647-56D981AEEB86}" type="presOf" srcId="{C0796826-9AC9-4F96-88F1-E1223627B2D1}" destId="{770BE5DC-FC52-45DF-871F-893D56796B7B}" srcOrd="0" destOrd="0" presId="urn:microsoft.com/office/officeart/2005/8/layout/default"/>
    <dgm:cxn modelId="{8BA2CD1F-302D-4E4C-A9FB-3EE799DC8832}" type="presParOf" srcId="{A6381E39-1D82-4A53-93F0-243932E361B5}" destId="{289B7E10-8CFF-4FB7-A172-BC7EA7168C1C}" srcOrd="0" destOrd="0" presId="urn:microsoft.com/office/officeart/2005/8/layout/default"/>
    <dgm:cxn modelId="{15728853-D0E1-4601-B2D7-936AF97631DF}" type="presParOf" srcId="{A6381E39-1D82-4A53-93F0-243932E361B5}" destId="{568F23E3-57F3-449F-8804-DD32F760A0B5}" srcOrd="1" destOrd="0" presId="urn:microsoft.com/office/officeart/2005/8/layout/default"/>
    <dgm:cxn modelId="{D173C2D9-14EF-4048-9B22-B5A73DE5ECE7}" type="presParOf" srcId="{A6381E39-1D82-4A53-93F0-243932E361B5}" destId="{ED09D9BC-D447-4E60-ACA6-E16F31F393E6}" srcOrd="2" destOrd="0" presId="urn:microsoft.com/office/officeart/2005/8/layout/default"/>
    <dgm:cxn modelId="{C8915D79-AE7E-4BB6-8427-6CF942F39DE1}" type="presParOf" srcId="{A6381E39-1D82-4A53-93F0-243932E361B5}" destId="{48D0E83E-9B93-472E-93AD-BFF9CCD7766C}" srcOrd="3" destOrd="0" presId="urn:microsoft.com/office/officeart/2005/8/layout/default"/>
    <dgm:cxn modelId="{7D5DDD53-128B-4021-846D-965661758637}" type="presParOf" srcId="{A6381E39-1D82-4A53-93F0-243932E361B5}" destId="{E6D30B14-4AE3-4A4F-98B5-A928883B7CB9}" srcOrd="4" destOrd="0" presId="urn:microsoft.com/office/officeart/2005/8/layout/default"/>
    <dgm:cxn modelId="{FA21EBA2-C14D-4583-81EF-68A107513607}" type="presParOf" srcId="{A6381E39-1D82-4A53-93F0-243932E361B5}" destId="{2D3FA1BB-14F0-4AFF-848F-B0D552BB1D41}" srcOrd="5" destOrd="0" presId="urn:microsoft.com/office/officeart/2005/8/layout/default"/>
    <dgm:cxn modelId="{23A28E78-2BF1-4989-B330-C1471C4EA6DE}" type="presParOf" srcId="{A6381E39-1D82-4A53-93F0-243932E361B5}" destId="{AD4708EF-07AB-404F-8954-C92C79B5CFA0}" srcOrd="6" destOrd="0" presId="urn:microsoft.com/office/officeart/2005/8/layout/default"/>
    <dgm:cxn modelId="{9CD64817-0A2D-4ECD-9248-DB39DFD7FCAF}" type="presParOf" srcId="{A6381E39-1D82-4A53-93F0-243932E361B5}" destId="{FD55B1B5-2490-45C1-A7C4-E3590F779E1C}" srcOrd="7" destOrd="0" presId="urn:microsoft.com/office/officeart/2005/8/layout/default"/>
    <dgm:cxn modelId="{017E61AD-7D5C-45DD-AD0E-52E1A8022EF7}" type="presParOf" srcId="{A6381E39-1D82-4A53-93F0-243932E361B5}" destId="{6D1A7877-B91B-4609-83E4-6EDA887CA72B}" srcOrd="8" destOrd="0" presId="urn:microsoft.com/office/officeart/2005/8/layout/default"/>
    <dgm:cxn modelId="{2FA9DC66-1966-4CD1-A01F-80CF7B21556E}" type="presParOf" srcId="{A6381E39-1D82-4A53-93F0-243932E361B5}" destId="{47327A3D-8B48-4A49-B9FF-EC9EFCFD04E5}" srcOrd="9" destOrd="0" presId="urn:microsoft.com/office/officeart/2005/8/layout/default"/>
    <dgm:cxn modelId="{AA815B09-C19F-447E-B538-7C301158112A}" type="presParOf" srcId="{A6381E39-1D82-4A53-93F0-243932E361B5}" destId="{770BE5DC-FC52-45DF-871F-893D56796B7B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0A1E079-8387-4F87-AC24-D90637B9A157}" type="doc">
      <dgm:prSet loTypeId="urn:microsoft.com/office/officeart/2016/7/layout/BasicLinearProcessNumbered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B337BA54-1973-406F-A887-45E2F4155204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Increase in COVID-19 rates</a:t>
          </a:r>
          <a:endParaRPr lang="en-US" dirty="0"/>
        </a:p>
      </dgm:t>
    </dgm:pt>
    <dgm:pt modelId="{5EAF4EB1-F5BB-4531-8220-06FED16A4AF4}" type="parTrans" cxnId="{7A2B3CDC-D898-4C38-B991-69851339799C}">
      <dgm:prSet/>
      <dgm:spPr/>
      <dgm:t>
        <a:bodyPr/>
        <a:lstStyle/>
        <a:p>
          <a:endParaRPr lang="en-US"/>
        </a:p>
      </dgm:t>
    </dgm:pt>
    <dgm:pt modelId="{1E14E19B-5304-42A5-BA17-355BA769F37B}" type="sibTrans" cxnId="{7A2B3CDC-D898-4C38-B991-69851339799C}">
      <dgm:prSet phldrT="1" phldr="0"/>
      <dgm:spPr/>
      <dgm:t>
        <a:bodyPr/>
        <a:lstStyle/>
        <a:p>
          <a:r>
            <a:rPr lang="en-US"/>
            <a:t>1</a:t>
          </a:r>
        </a:p>
      </dgm:t>
    </dgm:pt>
    <dgm:pt modelId="{E67913AF-3291-4B09-A614-5ACE4B2AAAEE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Increase in hospitalizations</a:t>
          </a:r>
        </a:p>
      </dgm:t>
    </dgm:pt>
    <dgm:pt modelId="{CD5F50B0-7672-4561-ACA8-F9473947C046}" type="parTrans" cxnId="{FE0751C5-11C8-491A-A32C-F808DF8E32DB}">
      <dgm:prSet/>
      <dgm:spPr/>
      <dgm:t>
        <a:bodyPr/>
        <a:lstStyle/>
        <a:p>
          <a:endParaRPr lang="en-US"/>
        </a:p>
      </dgm:t>
    </dgm:pt>
    <dgm:pt modelId="{EFC4C9CF-71DB-49DA-A1C3-1644B967D82B}" type="sibTrans" cxnId="{FE0751C5-11C8-491A-A32C-F808DF8E32DB}">
      <dgm:prSet phldrT="2" phldr="0"/>
      <dgm:spPr/>
      <dgm:t>
        <a:bodyPr/>
        <a:lstStyle/>
        <a:p>
          <a:r>
            <a:rPr lang="en-US"/>
            <a:t>2</a:t>
          </a:r>
        </a:p>
      </dgm:t>
    </dgm:pt>
    <dgm:pt modelId="{22A97463-8BAE-40ED-97A0-E3E5EEB7E389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Increase in patients requiring ventilator support</a:t>
          </a:r>
        </a:p>
      </dgm:t>
    </dgm:pt>
    <dgm:pt modelId="{41DDAB66-5780-4A3F-ABD7-19ABE731480C}" type="parTrans" cxnId="{E46DCDA2-CEEF-462D-B7F4-9C83EA3C6292}">
      <dgm:prSet/>
      <dgm:spPr/>
      <dgm:t>
        <a:bodyPr/>
        <a:lstStyle/>
        <a:p>
          <a:endParaRPr lang="en-US"/>
        </a:p>
      </dgm:t>
    </dgm:pt>
    <dgm:pt modelId="{3CD5633E-65AA-4789-B5E1-2020C74D5CB8}" type="sibTrans" cxnId="{E46DCDA2-CEEF-462D-B7F4-9C83EA3C6292}">
      <dgm:prSet phldrT="3" phldr="0"/>
      <dgm:spPr/>
      <dgm:t>
        <a:bodyPr/>
        <a:lstStyle/>
        <a:p>
          <a:r>
            <a:rPr lang="en-US"/>
            <a:t>3</a:t>
          </a:r>
        </a:p>
      </dgm:t>
    </dgm:pt>
    <dgm:pt modelId="{A2849DB1-0860-4A81-A52A-85A9F44B80AF}" type="pres">
      <dgm:prSet presAssocID="{70A1E079-8387-4F87-AC24-D90637B9A157}" presName="Name0" presStyleCnt="0">
        <dgm:presLayoutVars>
          <dgm:animLvl val="lvl"/>
          <dgm:resizeHandles val="exact"/>
        </dgm:presLayoutVars>
      </dgm:prSet>
      <dgm:spPr/>
    </dgm:pt>
    <dgm:pt modelId="{AE359531-8810-41FB-B4B8-66DDF20F0125}" type="pres">
      <dgm:prSet presAssocID="{B337BA54-1973-406F-A887-45E2F4155204}" presName="compositeNode" presStyleCnt="0">
        <dgm:presLayoutVars>
          <dgm:bulletEnabled val="1"/>
        </dgm:presLayoutVars>
      </dgm:prSet>
      <dgm:spPr/>
    </dgm:pt>
    <dgm:pt modelId="{94BD5023-08E6-4150-B738-A81203FEC8BF}" type="pres">
      <dgm:prSet presAssocID="{B337BA54-1973-406F-A887-45E2F4155204}" presName="bgRect" presStyleLbl="bgAccFollowNode1" presStyleIdx="0" presStyleCnt="3"/>
      <dgm:spPr/>
    </dgm:pt>
    <dgm:pt modelId="{45FCE29D-DC97-4060-BF39-E2CA0C66B604}" type="pres">
      <dgm:prSet presAssocID="{1E14E19B-5304-42A5-BA17-355BA769F37B}" presName="sibTransNodeCircle" presStyleLbl="alignNode1" presStyleIdx="0" presStyleCnt="6">
        <dgm:presLayoutVars>
          <dgm:chMax val="0"/>
          <dgm:bulletEnabled/>
        </dgm:presLayoutVars>
      </dgm:prSet>
      <dgm:spPr/>
    </dgm:pt>
    <dgm:pt modelId="{CC19ACED-029F-4775-9F6F-571DF66CD977}" type="pres">
      <dgm:prSet presAssocID="{B337BA54-1973-406F-A887-45E2F4155204}" presName="bottomLine" presStyleLbl="alignNode1" presStyleIdx="1" presStyleCnt="6">
        <dgm:presLayoutVars/>
      </dgm:prSet>
      <dgm:spPr/>
    </dgm:pt>
    <dgm:pt modelId="{3F601BF5-B29B-4F6C-A1BF-E69165969881}" type="pres">
      <dgm:prSet presAssocID="{B337BA54-1973-406F-A887-45E2F4155204}" presName="nodeText" presStyleLbl="bgAccFollowNode1" presStyleIdx="0" presStyleCnt="3">
        <dgm:presLayoutVars>
          <dgm:bulletEnabled val="1"/>
        </dgm:presLayoutVars>
      </dgm:prSet>
      <dgm:spPr/>
    </dgm:pt>
    <dgm:pt modelId="{5311AFA0-72AD-4DC3-8B83-A42D809FF424}" type="pres">
      <dgm:prSet presAssocID="{1E14E19B-5304-42A5-BA17-355BA769F37B}" presName="sibTrans" presStyleCnt="0"/>
      <dgm:spPr/>
    </dgm:pt>
    <dgm:pt modelId="{B3CF9CF3-EB55-4956-9252-D9A09FABA437}" type="pres">
      <dgm:prSet presAssocID="{E67913AF-3291-4B09-A614-5ACE4B2AAAEE}" presName="compositeNode" presStyleCnt="0">
        <dgm:presLayoutVars>
          <dgm:bulletEnabled val="1"/>
        </dgm:presLayoutVars>
      </dgm:prSet>
      <dgm:spPr/>
    </dgm:pt>
    <dgm:pt modelId="{AC0C2E82-8B24-47E0-B14B-C8765C75C042}" type="pres">
      <dgm:prSet presAssocID="{E67913AF-3291-4B09-A614-5ACE4B2AAAEE}" presName="bgRect" presStyleLbl="bgAccFollowNode1" presStyleIdx="1" presStyleCnt="3"/>
      <dgm:spPr/>
    </dgm:pt>
    <dgm:pt modelId="{7D0D978E-4301-4902-B682-8555E1E8D75F}" type="pres">
      <dgm:prSet presAssocID="{EFC4C9CF-71DB-49DA-A1C3-1644B967D82B}" presName="sibTransNodeCircle" presStyleLbl="alignNode1" presStyleIdx="2" presStyleCnt="6">
        <dgm:presLayoutVars>
          <dgm:chMax val="0"/>
          <dgm:bulletEnabled/>
        </dgm:presLayoutVars>
      </dgm:prSet>
      <dgm:spPr/>
    </dgm:pt>
    <dgm:pt modelId="{C031A6A7-17A7-4FE4-A493-1D215AAA66A2}" type="pres">
      <dgm:prSet presAssocID="{E67913AF-3291-4B09-A614-5ACE4B2AAAEE}" presName="bottomLine" presStyleLbl="alignNode1" presStyleIdx="3" presStyleCnt="6">
        <dgm:presLayoutVars/>
      </dgm:prSet>
      <dgm:spPr/>
    </dgm:pt>
    <dgm:pt modelId="{C14F3E86-428A-446F-BF1A-5F6B52E7422B}" type="pres">
      <dgm:prSet presAssocID="{E67913AF-3291-4B09-A614-5ACE4B2AAAEE}" presName="nodeText" presStyleLbl="bgAccFollowNode1" presStyleIdx="1" presStyleCnt="3">
        <dgm:presLayoutVars>
          <dgm:bulletEnabled val="1"/>
        </dgm:presLayoutVars>
      </dgm:prSet>
      <dgm:spPr/>
    </dgm:pt>
    <dgm:pt modelId="{3474FD7B-FBF0-4161-9CD0-FC1B4946B1B1}" type="pres">
      <dgm:prSet presAssocID="{EFC4C9CF-71DB-49DA-A1C3-1644B967D82B}" presName="sibTrans" presStyleCnt="0"/>
      <dgm:spPr/>
    </dgm:pt>
    <dgm:pt modelId="{1E7A394E-7E5E-42E7-9453-AD35EF26E608}" type="pres">
      <dgm:prSet presAssocID="{22A97463-8BAE-40ED-97A0-E3E5EEB7E389}" presName="compositeNode" presStyleCnt="0">
        <dgm:presLayoutVars>
          <dgm:bulletEnabled val="1"/>
        </dgm:presLayoutVars>
      </dgm:prSet>
      <dgm:spPr/>
    </dgm:pt>
    <dgm:pt modelId="{B042DE5F-919A-456D-B619-4B27B138561F}" type="pres">
      <dgm:prSet presAssocID="{22A97463-8BAE-40ED-97A0-E3E5EEB7E389}" presName="bgRect" presStyleLbl="bgAccFollowNode1" presStyleIdx="2" presStyleCnt="3"/>
      <dgm:spPr/>
    </dgm:pt>
    <dgm:pt modelId="{DA8AE217-B86B-45C3-B0E3-CF29B63C3021}" type="pres">
      <dgm:prSet presAssocID="{3CD5633E-65AA-4789-B5E1-2020C74D5CB8}" presName="sibTransNodeCircle" presStyleLbl="alignNode1" presStyleIdx="4" presStyleCnt="6">
        <dgm:presLayoutVars>
          <dgm:chMax val="0"/>
          <dgm:bulletEnabled/>
        </dgm:presLayoutVars>
      </dgm:prSet>
      <dgm:spPr/>
    </dgm:pt>
    <dgm:pt modelId="{040830CE-53D2-4E30-83DA-BDDFA91B011C}" type="pres">
      <dgm:prSet presAssocID="{22A97463-8BAE-40ED-97A0-E3E5EEB7E389}" presName="bottomLine" presStyleLbl="alignNode1" presStyleIdx="5" presStyleCnt="6">
        <dgm:presLayoutVars/>
      </dgm:prSet>
      <dgm:spPr/>
    </dgm:pt>
    <dgm:pt modelId="{ED4505B3-E0CB-474F-95DE-BD35E3972EA4}" type="pres">
      <dgm:prSet presAssocID="{22A97463-8BAE-40ED-97A0-E3E5EEB7E389}" presName="nodeText" presStyleLbl="bgAccFollowNode1" presStyleIdx="2" presStyleCnt="3">
        <dgm:presLayoutVars>
          <dgm:bulletEnabled val="1"/>
        </dgm:presLayoutVars>
      </dgm:prSet>
      <dgm:spPr/>
    </dgm:pt>
  </dgm:ptLst>
  <dgm:cxnLst>
    <dgm:cxn modelId="{5287D208-5C48-43C7-B702-0FA831662075}" type="presOf" srcId="{1E14E19B-5304-42A5-BA17-355BA769F37B}" destId="{45FCE29D-DC97-4060-BF39-E2CA0C66B604}" srcOrd="0" destOrd="0" presId="urn:microsoft.com/office/officeart/2016/7/layout/BasicLinearProcessNumbered"/>
    <dgm:cxn modelId="{0D9F8C20-4540-4FFB-9E5D-B0ED856E971E}" type="presOf" srcId="{B337BA54-1973-406F-A887-45E2F4155204}" destId="{3F601BF5-B29B-4F6C-A1BF-E69165969881}" srcOrd="1" destOrd="0" presId="urn:microsoft.com/office/officeart/2016/7/layout/BasicLinearProcessNumbered"/>
    <dgm:cxn modelId="{452E5851-FF3E-4527-92AF-ADA51ECB047B}" type="presOf" srcId="{3CD5633E-65AA-4789-B5E1-2020C74D5CB8}" destId="{DA8AE217-B86B-45C3-B0E3-CF29B63C3021}" srcOrd="0" destOrd="0" presId="urn:microsoft.com/office/officeart/2016/7/layout/BasicLinearProcessNumbered"/>
    <dgm:cxn modelId="{89789F76-EC0C-4CD6-AF8C-A5243FD1A693}" type="presOf" srcId="{B337BA54-1973-406F-A887-45E2F4155204}" destId="{94BD5023-08E6-4150-B738-A81203FEC8BF}" srcOrd="0" destOrd="0" presId="urn:microsoft.com/office/officeart/2016/7/layout/BasicLinearProcessNumbered"/>
    <dgm:cxn modelId="{30C5D585-D54D-473A-9608-00F278026F9C}" type="presOf" srcId="{EFC4C9CF-71DB-49DA-A1C3-1644B967D82B}" destId="{7D0D978E-4301-4902-B682-8555E1E8D75F}" srcOrd="0" destOrd="0" presId="urn:microsoft.com/office/officeart/2016/7/layout/BasicLinearProcessNumbered"/>
    <dgm:cxn modelId="{AB18238F-5926-40F9-AE85-1CC9EE1D9C81}" type="presOf" srcId="{22A97463-8BAE-40ED-97A0-E3E5EEB7E389}" destId="{B042DE5F-919A-456D-B619-4B27B138561F}" srcOrd="0" destOrd="0" presId="urn:microsoft.com/office/officeart/2016/7/layout/BasicLinearProcessNumbered"/>
    <dgm:cxn modelId="{2C19559D-B7F4-47E2-9CFE-CA51642E3B65}" type="presOf" srcId="{22A97463-8BAE-40ED-97A0-E3E5EEB7E389}" destId="{ED4505B3-E0CB-474F-95DE-BD35E3972EA4}" srcOrd="1" destOrd="0" presId="urn:microsoft.com/office/officeart/2016/7/layout/BasicLinearProcessNumbered"/>
    <dgm:cxn modelId="{E46DCDA2-CEEF-462D-B7F4-9C83EA3C6292}" srcId="{70A1E079-8387-4F87-AC24-D90637B9A157}" destId="{22A97463-8BAE-40ED-97A0-E3E5EEB7E389}" srcOrd="2" destOrd="0" parTransId="{41DDAB66-5780-4A3F-ABD7-19ABE731480C}" sibTransId="{3CD5633E-65AA-4789-B5E1-2020C74D5CB8}"/>
    <dgm:cxn modelId="{CF20CFAF-ABD9-447B-AEB0-5BAD3E20C2B8}" type="presOf" srcId="{E67913AF-3291-4B09-A614-5ACE4B2AAAEE}" destId="{AC0C2E82-8B24-47E0-B14B-C8765C75C042}" srcOrd="0" destOrd="0" presId="urn:microsoft.com/office/officeart/2016/7/layout/BasicLinearProcessNumbered"/>
    <dgm:cxn modelId="{FE0751C5-11C8-491A-A32C-F808DF8E32DB}" srcId="{70A1E079-8387-4F87-AC24-D90637B9A157}" destId="{E67913AF-3291-4B09-A614-5ACE4B2AAAEE}" srcOrd="1" destOrd="0" parTransId="{CD5F50B0-7672-4561-ACA8-F9473947C046}" sibTransId="{EFC4C9CF-71DB-49DA-A1C3-1644B967D82B}"/>
    <dgm:cxn modelId="{B67F4FCA-5E0B-4FFA-9907-953BBF95FCF0}" type="presOf" srcId="{70A1E079-8387-4F87-AC24-D90637B9A157}" destId="{A2849DB1-0860-4A81-A52A-85A9F44B80AF}" srcOrd="0" destOrd="0" presId="urn:microsoft.com/office/officeart/2016/7/layout/BasicLinearProcessNumbered"/>
    <dgm:cxn modelId="{7A2B3CDC-D898-4C38-B991-69851339799C}" srcId="{70A1E079-8387-4F87-AC24-D90637B9A157}" destId="{B337BA54-1973-406F-A887-45E2F4155204}" srcOrd="0" destOrd="0" parTransId="{5EAF4EB1-F5BB-4531-8220-06FED16A4AF4}" sibTransId="{1E14E19B-5304-42A5-BA17-355BA769F37B}"/>
    <dgm:cxn modelId="{CBF301F6-2C2B-4380-832D-AFDDB07698DD}" type="presOf" srcId="{E67913AF-3291-4B09-A614-5ACE4B2AAAEE}" destId="{C14F3E86-428A-446F-BF1A-5F6B52E7422B}" srcOrd="1" destOrd="0" presId="urn:microsoft.com/office/officeart/2016/7/layout/BasicLinearProcessNumbered"/>
    <dgm:cxn modelId="{3C1AFB72-9A57-4319-82C1-FF26B81697BA}" type="presParOf" srcId="{A2849DB1-0860-4A81-A52A-85A9F44B80AF}" destId="{AE359531-8810-41FB-B4B8-66DDF20F0125}" srcOrd="0" destOrd="0" presId="urn:microsoft.com/office/officeart/2016/7/layout/BasicLinearProcessNumbered"/>
    <dgm:cxn modelId="{00F126FE-1513-45C5-9696-6D601C62C3DD}" type="presParOf" srcId="{AE359531-8810-41FB-B4B8-66DDF20F0125}" destId="{94BD5023-08E6-4150-B738-A81203FEC8BF}" srcOrd="0" destOrd="0" presId="urn:microsoft.com/office/officeart/2016/7/layout/BasicLinearProcessNumbered"/>
    <dgm:cxn modelId="{C573B4C9-95D0-42BA-9C0E-58D257357F76}" type="presParOf" srcId="{AE359531-8810-41FB-B4B8-66DDF20F0125}" destId="{45FCE29D-DC97-4060-BF39-E2CA0C66B604}" srcOrd="1" destOrd="0" presId="urn:microsoft.com/office/officeart/2016/7/layout/BasicLinearProcessNumbered"/>
    <dgm:cxn modelId="{13275FA7-C6A3-4518-8A2B-33E593CF6015}" type="presParOf" srcId="{AE359531-8810-41FB-B4B8-66DDF20F0125}" destId="{CC19ACED-029F-4775-9F6F-571DF66CD977}" srcOrd="2" destOrd="0" presId="urn:microsoft.com/office/officeart/2016/7/layout/BasicLinearProcessNumbered"/>
    <dgm:cxn modelId="{53198C92-075D-40FE-87FC-859F77BA9EA4}" type="presParOf" srcId="{AE359531-8810-41FB-B4B8-66DDF20F0125}" destId="{3F601BF5-B29B-4F6C-A1BF-E69165969881}" srcOrd="3" destOrd="0" presId="urn:microsoft.com/office/officeart/2016/7/layout/BasicLinearProcessNumbered"/>
    <dgm:cxn modelId="{468C8803-134C-4D16-9B53-641A36960DFC}" type="presParOf" srcId="{A2849DB1-0860-4A81-A52A-85A9F44B80AF}" destId="{5311AFA0-72AD-4DC3-8B83-A42D809FF424}" srcOrd="1" destOrd="0" presId="urn:microsoft.com/office/officeart/2016/7/layout/BasicLinearProcessNumbered"/>
    <dgm:cxn modelId="{D247A886-ED4F-471E-81B9-9ECF343B6618}" type="presParOf" srcId="{A2849DB1-0860-4A81-A52A-85A9F44B80AF}" destId="{B3CF9CF3-EB55-4956-9252-D9A09FABA437}" srcOrd="2" destOrd="0" presId="urn:microsoft.com/office/officeart/2016/7/layout/BasicLinearProcessNumbered"/>
    <dgm:cxn modelId="{06CCFE7A-04B0-4C74-A67D-7A4359D47FA8}" type="presParOf" srcId="{B3CF9CF3-EB55-4956-9252-D9A09FABA437}" destId="{AC0C2E82-8B24-47E0-B14B-C8765C75C042}" srcOrd="0" destOrd="0" presId="urn:microsoft.com/office/officeart/2016/7/layout/BasicLinearProcessNumbered"/>
    <dgm:cxn modelId="{6B2EF0EA-4689-490B-AE00-6118B9E745E1}" type="presParOf" srcId="{B3CF9CF3-EB55-4956-9252-D9A09FABA437}" destId="{7D0D978E-4301-4902-B682-8555E1E8D75F}" srcOrd="1" destOrd="0" presId="urn:microsoft.com/office/officeart/2016/7/layout/BasicLinearProcessNumbered"/>
    <dgm:cxn modelId="{49CA3FAA-8E54-4B3E-A36A-BD9359F69CBB}" type="presParOf" srcId="{B3CF9CF3-EB55-4956-9252-D9A09FABA437}" destId="{C031A6A7-17A7-4FE4-A493-1D215AAA66A2}" srcOrd="2" destOrd="0" presId="urn:microsoft.com/office/officeart/2016/7/layout/BasicLinearProcessNumbered"/>
    <dgm:cxn modelId="{45ECC2D1-A3B7-4FD5-AAB7-574BA05249C9}" type="presParOf" srcId="{B3CF9CF3-EB55-4956-9252-D9A09FABA437}" destId="{C14F3E86-428A-446F-BF1A-5F6B52E7422B}" srcOrd="3" destOrd="0" presId="urn:microsoft.com/office/officeart/2016/7/layout/BasicLinearProcessNumbered"/>
    <dgm:cxn modelId="{846DE5B6-B9FC-411E-B91B-FF7DA77E5EC0}" type="presParOf" srcId="{A2849DB1-0860-4A81-A52A-85A9F44B80AF}" destId="{3474FD7B-FBF0-4161-9CD0-FC1B4946B1B1}" srcOrd="3" destOrd="0" presId="urn:microsoft.com/office/officeart/2016/7/layout/BasicLinearProcessNumbered"/>
    <dgm:cxn modelId="{33A26EDF-2FAE-4875-9FC6-2764E48F72F4}" type="presParOf" srcId="{A2849DB1-0860-4A81-A52A-85A9F44B80AF}" destId="{1E7A394E-7E5E-42E7-9453-AD35EF26E608}" srcOrd="4" destOrd="0" presId="urn:microsoft.com/office/officeart/2016/7/layout/BasicLinearProcessNumbered"/>
    <dgm:cxn modelId="{6D61CC47-8EFD-4F98-9D57-D5B1C86E8729}" type="presParOf" srcId="{1E7A394E-7E5E-42E7-9453-AD35EF26E608}" destId="{B042DE5F-919A-456D-B619-4B27B138561F}" srcOrd="0" destOrd="0" presId="urn:microsoft.com/office/officeart/2016/7/layout/BasicLinearProcessNumbered"/>
    <dgm:cxn modelId="{02F0164E-60CB-4110-B7FE-059F94427473}" type="presParOf" srcId="{1E7A394E-7E5E-42E7-9453-AD35EF26E608}" destId="{DA8AE217-B86B-45C3-B0E3-CF29B63C3021}" srcOrd="1" destOrd="0" presId="urn:microsoft.com/office/officeart/2016/7/layout/BasicLinearProcessNumbered"/>
    <dgm:cxn modelId="{075A7FC7-D912-47A7-ACC2-A97D7D6C877A}" type="presParOf" srcId="{1E7A394E-7E5E-42E7-9453-AD35EF26E608}" destId="{040830CE-53D2-4E30-83DA-BDDFA91B011C}" srcOrd="2" destOrd="0" presId="urn:microsoft.com/office/officeart/2016/7/layout/BasicLinearProcessNumbered"/>
    <dgm:cxn modelId="{9D04820F-6464-43B1-99B7-C899351B4AD4}" type="presParOf" srcId="{1E7A394E-7E5E-42E7-9453-AD35EF26E608}" destId="{ED4505B3-E0CB-474F-95DE-BD35E3972EA4}" srcOrd="3" destOrd="0" presId="urn:microsoft.com/office/officeart/2016/7/layout/BasicLinearProcessNumbered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3F213F0-2D58-4A2A-903E-C3FBDF4F2295}" type="doc">
      <dgm:prSet loTypeId="urn:microsoft.com/office/officeart/2018/2/layout/IconCircleList" loCatId="icon" qsTypeId="urn:microsoft.com/office/officeart/2005/8/quickstyle/simple1" qsCatId="simple" csTypeId="urn:microsoft.com/office/officeart/2018/5/colors/Iconchunking_neutralicon_colorful1" csCatId="colorful" phldr="1"/>
      <dgm:spPr/>
      <dgm:t>
        <a:bodyPr/>
        <a:lstStyle/>
        <a:p>
          <a:endParaRPr lang="en-US"/>
        </a:p>
      </dgm:t>
    </dgm:pt>
    <dgm:pt modelId="{2CB9EC29-C111-4F52-A5F9-487A07691F3A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Concern for spreading virus (e.g., patients, families)</a:t>
          </a:r>
        </a:p>
      </dgm:t>
    </dgm:pt>
    <dgm:pt modelId="{B66D5F69-A19B-4FA4-892A-5FD95A5C883B}" type="parTrans" cxnId="{642F2155-3807-4241-9B81-DBFC538035F6}">
      <dgm:prSet/>
      <dgm:spPr/>
      <dgm:t>
        <a:bodyPr/>
        <a:lstStyle/>
        <a:p>
          <a:endParaRPr lang="en-US"/>
        </a:p>
      </dgm:t>
    </dgm:pt>
    <dgm:pt modelId="{87B73F16-E84C-4660-A92F-F511ED5F44CA}" type="sibTrans" cxnId="{642F2155-3807-4241-9B81-DBFC538035F6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D0692F42-1C96-4F6D-81EF-9E563987AD5B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Risk for CL Psychiatrists </a:t>
          </a:r>
        </a:p>
      </dgm:t>
    </dgm:pt>
    <dgm:pt modelId="{4FCBAE42-E7CF-4449-9401-D36FB2B98EBB}" type="parTrans" cxnId="{4BFAA690-17FB-4AC5-B637-787A942D1764}">
      <dgm:prSet/>
      <dgm:spPr/>
      <dgm:t>
        <a:bodyPr/>
        <a:lstStyle/>
        <a:p>
          <a:endParaRPr lang="en-US"/>
        </a:p>
      </dgm:t>
    </dgm:pt>
    <dgm:pt modelId="{AF924C47-6B1F-4A4B-B7AA-71956162F194}" type="sibTrans" cxnId="{4BFAA690-17FB-4AC5-B637-787A942D1764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BEDA2726-EC2B-432F-A917-25FAB6CAB229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Trainees – should they work from home or see patients in-person?</a:t>
          </a:r>
        </a:p>
      </dgm:t>
    </dgm:pt>
    <dgm:pt modelId="{AC3DFF63-1208-416A-B681-27B6638B56EB}" type="parTrans" cxnId="{0A385AC3-023E-4CA7-BB3D-C8755129108B}">
      <dgm:prSet/>
      <dgm:spPr/>
      <dgm:t>
        <a:bodyPr/>
        <a:lstStyle/>
        <a:p>
          <a:endParaRPr lang="en-US"/>
        </a:p>
      </dgm:t>
    </dgm:pt>
    <dgm:pt modelId="{78A9528E-3AA5-4B74-8E9F-7958B031AF66}" type="sibTrans" cxnId="{0A385AC3-023E-4CA7-BB3D-C8755129108B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E5743DD3-B1DD-476D-A5CD-8F818EC9677A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To what extent do we return to utilization of telemedicine?</a:t>
          </a:r>
        </a:p>
      </dgm:t>
    </dgm:pt>
    <dgm:pt modelId="{CB10BD19-60E4-4B5C-A4DA-F94E96C34B78}" type="parTrans" cxnId="{D6EB2735-C9F6-4716-A251-1B1B0F1AB2B8}">
      <dgm:prSet/>
      <dgm:spPr/>
      <dgm:t>
        <a:bodyPr/>
        <a:lstStyle/>
        <a:p>
          <a:endParaRPr lang="en-US"/>
        </a:p>
      </dgm:t>
    </dgm:pt>
    <dgm:pt modelId="{1A6F1B46-E9DE-43A2-9683-D82077D066D9}" type="sibTrans" cxnId="{D6EB2735-C9F6-4716-A251-1B1B0F1AB2B8}">
      <dgm:prSet/>
      <dgm:spPr/>
      <dgm:t>
        <a:bodyPr/>
        <a:lstStyle/>
        <a:p>
          <a:endParaRPr lang="en-US"/>
        </a:p>
      </dgm:t>
    </dgm:pt>
    <dgm:pt modelId="{6A13F6F7-60DF-40E6-BB75-C3AA78CC95DF}" type="pres">
      <dgm:prSet presAssocID="{E3F213F0-2D58-4A2A-903E-C3FBDF4F2295}" presName="root" presStyleCnt="0">
        <dgm:presLayoutVars>
          <dgm:dir/>
          <dgm:resizeHandles val="exact"/>
        </dgm:presLayoutVars>
      </dgm:prSet>
      <dgm:spPr/>
    </dgm:pt>
    <dgm:pt modelId="{6FCAEFFC-FBEB-4808-BB81-8844B936009E}" type="pres">
      <dgm:prSet presAssocID="{E3F213F0-2D58-4A2A-903E-C3FBDF4F2295}" presName="container" presStyleCnt="0">
        <dgm:presLayoutVars>
          <dgm:dir/>
          <dgm:resizeHandles val="exact"/>
        </dgm:presLayoutVars>
      </dgm:prSet>
      <dgm:spPr/>
    </dgm:pt>
    <dgm:pt modelId="{E2F3BD2E-17A4-444A-AED5-E4469E144BAB}" type="pres">
      <dgm:prSet presAssocID="{2CB9EC29-C111-4F52-A5F9-487A07691F3A}" presName="compNode" presStyleCnt="0"/>
      <dgm:spPr/>
    </dgm:pt>
    <dgm:pt modelId="{F80C4696-C289-41B4-BE1D-A381B2FA93E0}" type="pres">
      <dgm:prSet presAssocID="{2CB9EC29-C111-4F52-A5F9-487A07691F3A}" presName="iconBgRect" presStyleLbl="bgShp" presStyleIdx="0" presStyleCnt="4"/>
      <dgm:spPr/>
    </dgm:pt>
    <dgm:pt modelId="{99F148FF-2CEA-4081-A364-0E022A79051B}" type="pres">
      <dgm:prSet presAssocID="{2CB9EC29-C111-4F52-A5F9-487A07691F3A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Lady bug"/>
        </a:ext>
      </dgm:extLst>
    </dgm:pt>
    <dgm:pt modelId="{88F2A958-D7C9-438D-A929-911180E00E14}" type="pres">
      <dgm:prSet presAssocID="{2CB9EC29-C111-4F52-A5F9-487A07691F3A}" presName="spaceRect" presStyleCnt="0"/>
      <dgm:spPr/>
    </dgm:pt>
    <dgm:pt modelId="{A8803DE2-1873-4F0A-9BBB-7FE6BB9D6673}" type="pres">
      <dgm:prSet presAssocID="{2CB9EC29-C111-4F52-A5F9-487A07691F3A}" presName="textRect" presStyleLbl="revTx" presStyleIdx="0" presStyleCnt="4">
        <dgm:presLayoutVars>
          <dgm:chMax val="1"/>
          <dgm:chPref val="1"/>
        </dgm:presLayoutVars>
      </dgm:prSet>
      <dgm:spPr/>
    </dgm:pt>
    <dgm:pt modelId="{DD6D437C-D01F-41D0-A37A-0EB9F17EEF68}" type="pres">
      <dgm:prSet presAssocID="{87B73F16-E84C-4660-A92F-F511ED5F44CA}" presName="sibTrans" presStyleLbl="sibTrans2D1" presStyleIdx="0" presStyleCnt="0"/>
      <dgm:spPr/>
    </dgm:pt>
    <dgm:pt modelId="{A2CF3843-C90C-4D93-9060-1E691FE0A17C}" type="pres">
      <dgm:prSet presAssocID="{D0692F42-1C96-4F6D-81EF-9E563987AD5B}" presName="compNode" presStyleCnt="0"/>
      <dgm:spPr/>
    </dgm:pt>
    <dgm:pt modelId="{10BD647E-5D8F-400A-9171-7E6B13136C52}" type="pres">
      <dgm:prSet presAssocID="{D0692F42-1C96-4F6D-81EF-9E563987AD5B}" presName="iconBgRect" presStyleLbl="bgShp" presStyleIdx="1" presStyleCnt="4"/>
      <dgm:spPr/>
    </dgm:pt>
    <dgm:pt modelId="{D88D069D-BE24-4538-BE60-060E4756248C}" type="pres">
      <dgm:prSet presAssocID="{D0692F42-1C96-4F6D-81EF-9E563987AD5B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rain in head"/>
        </a:ext>
      </dgm:extLst>
    </dgm:pt>
    <dgm:pt modelId="{3E045480-A92F-4FED-80CB-4A2A3DAC5CB5}" type="pres">
      <dgm:prSet presAssocID="{D0692F42-1C96-4F6D-81EF-9E563987AD5B}" presName="spaceRect" presStyleCnt="0"/>
      <dgm:spPr/>
    </dgm:pt>
    <dgm:pt modelId="{0F059825-A1C4-4347-AECB-670643D70EE9}" type="pres">
      <dgm:prSet presAssocID="{D0692F42-1C96-4F6D-81EF-9E563987AD5B}" presName="textRect" presStyleLbl="revTx" presStyleIdx="1" presStyleCnt="4">
        <dgm:presLayoutVars>
          <dgm:chMax val="1"/>
          <dgm:chPref val="1"/>
        </dgm:presLayoutVars>
      </dgm:prSet>
      <dgm:spPr/>
    </dgm:pt>
    <dgm:pt modelId="{2257D631-5F56-4F62-BC0A-35144471A0EA}" type="pres">
      <dgm:prSet presAssocID="{AF924C47-6B1F-4A4B-B7AA-71956162F194}" presName="sibTrans" presStyleLbl="sibTrans2D1" presStyleIdx="0" presStyleCnt="0"/>
      <dgm:spPr/>
    </dgm:pt>
    <dgm:pt modelId="{9F1FB931-A4D9-4D78-8A16-DDC574672D52}" type="pres">
      <dgm:prSet presAssocID="{BEDA2726-EC2B-432F-A917-25FAB6CAB229}" presName="compNode" presStyleCnt="0"/>
      <dgm:spPr/>
    </dgm:pt>
    <dgm:pt modelId="{2D0267D9-04A6-48BE-B2B7-F69BEE0395F3}" type="pres">
      <dgm:prSet presAssocID="{BEDA2726-EC2B-432F-A917-25FAB6CAB229}" presName="iconBgRect" presStyleLbl="bgShp" presStyleIdx="2" presStyleCnt="4"/>
      <dgm:spPr/>
    </dgm:pt>
    <dgm:pt modelId="{24F107FA-C996-43F6-B7A6-7136CECDD669}" type="pres">
      <dgm:prSet presAssocID="{BEDA2726-EC2B-432F-A917-25FAB6CAB229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lassroom"/>
        </a:ext>
      </dgm:extLst>
    </dgm:pt>
    <dgm:pt modelId="{D2B6F346-AB87-48D0-9C3F-324D06B526DC}" type="pres">
      <dgm:prSet presAssocID="{BEDA2726-EC2B-432F-A917-25FAB6CAB229}" presName="spaceRect" presStyleCnt="0"/>
      <dgm:spPr/>
    </dgm:pt>
    <dgm:pt modelId="{FC66EFF6-F73E-489A-A847-DAA1AE676D2D}" type="pres">
      <dgm:prSet presAssocID="{BEDA2726-EC2B-432F-A917-25FAB6CAB229}" presName="textRect" presStyleLbl="revTx" presStyleIdx="2" presStyleCnt="4">
        <dgm:presLayoutVars>
          <dgm:chMax val="1"/>
          <dgm:chPref val="1"/>
        </dgm:presLayoutVars>
      </dgm:prSet>
      <dgm:spPr/>
    </dgm:pt>
    <dgm:pt modelId="{D517D16D-9485-46E2-BC33-FC1A01F7D666}" type="pres">
      <dgm:prSet presAssocID="{78A9528E-3AA5-4B74-8E9F-7958B031AF66}" presName="sibTrans" presStyleLbl="sibTrans2D1" presStyleIdx="0" presStyleCnt="0"/>
      <dgm:spPr/>
    </dgm:pt>
    <dgm:pt modelId="{52968263-BCF4-4526-BC88-3C1F1CF9830F}" type="pres">
      <dgm:prSet presAssocID="{E5743DD3-B1DD-476D-A5CD-8F818EC9677A}" presName="compNode" presStyleCnt="0"/>
      <dgm:spPr/>
    </dgm:pt>
    <dgm:pt modelId="{328BDDDB-FC56-492C-9994-B2FD749748DC}" type="pres">
      <dgm:prSet presAssocID="{E5743DD3-B1DD-476D-A5CD-8F818EC9677A}" presName="iconBgRect" presStyleLbl="bgShp" presStyleIdx="3" presStyleCnt="4"/>
      <dgm:spPr/>
    </dgm:pt>
    <dgm:pt modelId="{6B7EA892-20C1-42C2-BA38-3983BCAD709D}" type="pres">
      <dgm:prSet presAssocID="{E5743DD3-B1DD-476D-A5CD-8F818EC9677A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tethoscope"/>
        </a:ext>
      </dgm:extLst>
    </dgm:pt>
    <dgm:pt modelId="{22683B5F-290E-493D-8D51-5AC0B70BE752}" type="pres">
      <dgm:prSet presAssocID="{E5743DD3-B1DD-476D-A5CD-8F818EC9677A}" presName="spaceRect" presStyleCnt="0"/>
      <dgm:spPr/>
    </dgm:pt>
    <dgm:pt modelId="{C6422F22-C636-45FE-A889-0E3CC5D4632B}" type="pres">
      <dgm:prSet presAssocID="{E5743DD3-B1DD-476D-A5CD-8F818EC9677A}" presName="textRect" presStyleLbl="revTx" presStyleIdx="3" presStyleCnt="4">
        <dgm:presLayoutVars>
          <dgm:chMax val="1"/>
          <dgm:chPref val="1"/>
        </dgm:presLayoutVars>
      </dgm:prSet>
      <dgm:spPr/>
    </dgm:pt>
  </dgm:ptLst>
  <dgm:cxnLst>
    <dgm:cxn modelId="{C717AC16-C6B6-4367-820C-75CCB3AD8F8E}" type="presOf" srcId="{78A9528E-3AA5-4B74-8E9F-7958B031AF66}" destId="{D517D16D-9485-46E2-BC33-FC1A01F7D666}" srcOrd="0" destOrd="0" presId="urn:microsoft.com/office/officeart/2018/2/layout/IconCircleList"/>
    <dgm:cxn modelId="{D6EB2735-C9F6-4716-A251-1B1B0F1AB2B8}" srcId="{E3F213F0-2D58-4A2A-903E-C3FBDF4F2295}" destId="{E5743DD3-B1DD-476D-A5CD-8F818EC9677A}" srcOrd="3" destOrd="0" parTransId="{CB10BD19-60E4-4B5C-A4DA-F94E96C34B78}" sibTransId="{1A6F1B46-E9DE-43A2-9683-D82077D066D9}"/>
    <dgm:cxn modelId="{A82A1439-48E8-4A2F-ADF7-2C133E2B5F64}" type="presOf" srcId="{BEDA2726-EC2B-432F-A917-25FAB6CAB229}" destId="{FC66EFF6-F73E-489A-A847-DAA1AE676D2D}" srcOrd="0" destOrd="0" presId="urn:microsoft.com/office/officeart/2018/2/layout/IconCircleList"/>
    <dgm:cxn modelId="{642F2155-3807-4241-9B81-DBFC538035F6}" srcId="{E3F213F0-2D58-4A2A-903E-C3FBDF4F2295}" destId="{2CB9EC29-C111-4F52-A5F9-487A07691F3A}" srcOrd="0" destOrd="0" parTransId="{B66D5F69-A19B-4FA4-892A-5FD95A5C883B}" sibTransId="{87B73F16-E84C-4660-A92F-F511ED5F44CA}"/>
    <dgm:cxn modelId="{B2A9E87B-9EB6-433A-AE6A-7C8A602FDA69}" type="presOf" srcId="{E5743DD3-B1DD-476D-A5CD-8F818EC9677A}" destId="{C6422F22-C636-45FE-A889-0E3CC5D4632B}" srcOrd="0" destOrd="0" presId="urn:microsoft.com/office/officeart/2018/2/layout/IconCircleList"/>
    <dgm:cxn modelId="{4BFAA690-17FB-4AC5-B637-787A942D1764}" srcId="{E3F213F0-2D58-4A2A-903E-C3FBDF4F2295}" destId="{D0692F42-1C96-4F6D-81EF-9E563987AD5B}" srcOrd="1" destOrd="0" parTransId="{4FCBAE42-E7CF-4449-9401-D36FB2B98EBB}" sibTransId="{AF924C47-6B1F-4A4B-B7AA-71956162F194}"/>
    <dgm:cxn modelId="{B96882A1-25E0-4265-B0BF-BC8B99527FF2}" type="presOf" srcId="{2CB9EC29-C111-4F52-A5F9-487A07691F3A}" destId="{A8803DE2-1873-4F0A-9BBB-7FE6BB9D6673}" srcOrd="0" destOrd="0" presId="urn:microsoft.com/office/officeart/2018/2/layout/IconCircleList"/>
    <dgm:cxn modelId="{AA0861C1-AFA1-4DC6-AB8F-39B0D885473D}" type="presOf" srcId="{D0692F42-1C96-4F6D-81EF-9E563987AD5B}" destId="{0F059825-A1C4-4347-AECB-670643D70EE9}" srcOrd="0" destOrd="0" presId="urn:microsoft.com/office/officeart/2018/2/layout/IconCircleList"/>
    <dgm:cxn modelId="{0A385AC3-023E-4CA7-BB3D-C8755129108B}" srcId="{E3F213F0-2D58-4A2A-903E-C3FBDF4F2295}" destId="{BEDA2726-EC2B-432F-A917-25FAB6CAB229}" srcOrd="2" destOrd="0" parTransId="{AC3DFF63-1208-416A-B681-27B6638B56EB}" sibTransId="{78A9528E-3AA5-4B74-8E9F-7958B031AF66}"/>
    <dgm:cxn modelId="{7A5B2CD5-894E-4E0C-9334-029E3FA52A3E}" type="presOf" srcId="{AF924C47-6B1F-4A4B-B7AA-71956162F194}" destId="{2257D631-5F56-4F62-BC0A-35144471A0EA}" srcOrd="0" destOrd="0" presId="urn:microsoft.com/office/officeart/2018/2/layout/IconCircleList"/>
    <dgm:cxn modelId="{3F55D7F2-D147-4A2E-8EE5-C4383B895032}" type="presOf" srcId="{E3F213F0-2D58-4A2A-903E-C3FBDF4F2295}" destId="{6A13F6F7-60DF-40E6-BB75-C3AA78CC95DF}" srcOrd="0" destOrd="0" presId="urn:microsoft.com/office/officeart/2018/2/layout/IconCircleList"/>
    <dgm:cxn modelId="{0AB0ADFC-A31A-4B77-A559-2B0FFFAA88F4}" type="presOf" srcId="{87B73F16-E84C-4660-A92F-F511ED5F44CA}" destId="{DD6D437C-D01F-41D0-A37A-0EB9F17EEF68}" srcOrd="0" destOrd="0" presId="urn:microsoft.com/office/officeart/2018/2/layout/IconCircleList"/>
    <dgm:cxn modelId="{E9E07CC7-71AC-4B47-A7B4-1605D36994C8}" type="presParOf" srcId="{6A13F6F7-60DF-40E6-BB75-C3AA78CC95DF}" destId="{6FCAEFFC-FBEB-4808-BB81-8844B936009E}" srcOrd="0" destOrd="0" presId="urn:microsoft.com/office/officeart/2018/2/layout/IconCircleList"/>
    <dgm:cxn modelId="{F7C4303F-1FBB-455F-ACE7-A69533130EB6}" type="presParOf" srcId="{6FCAEFFC-FBEB-4808-BB81-8844B936009E}" destId="{E2F3BD2E-17A4-444A-AED5-E4469E144BAB}" srcOrd="0" destOrd="0" presId="urn:microsoft.com/office/officeart/2018/2/layout/IconCircleList"/>
    <dgm:cxn modelId="{7A87D261-78E5-4E2D-B4D5-37A9B2BBF1EA}" type="presParOf" srcId="{E2F3BD2E-17A4-444A-AED5-E4469E144BAB}" destId="{F80C4696-C289-41B4-BE1D-A381B2FA93E0}" srcOrd="0" destOrd="0" presId="urn:microsoft.com/office/officeart/2018/2/layout/IconCircleList"/>
    <dgm:cxn modelId="{390AE430-24F9-4EAD-8F81-D659F2795709}" type="presParOf" srcId="{E2F3BD2E-17A4-444A-AED5-E4469E144BAB}" destId="{99F148FF-2CEA-4081-A364-0E022A79051B}" srcOrd="1" destOrd="0" presId="urn:microsoft.com/office/officeart/2018/2/layout/IconCircleList"/>
    <dgm:cxn modelId="{19E96822-672A-4656-A156-2E9D05CECB2A}" type="presParOf" srcId="{E2F3BD2E-17A4-444A-AED5-E4469E144BAB}" destId="{88F2A958-D7C9-438D-A929-911180E00E14}" srcOrd="2" destOrd="0" presId="urn:microsoft.com/office/officeart/2018/2/layout/IconCircleList"/>
    <dgm:cxn modelId="{5D241208-B0FC-4A9B-A789-F8A1E5CBA3A1}" type="presParOf" srcId="{E2F3BD2E-17A4-444A-AED5-E4469E144BAB}" destId="{A8803DE2-1873-4F0A-9BBB-7FE6BB9D6673}" srcOrd="3" destOrd="0" presId="urn:microsoft.com/office/officeart/2018/2/layout/IconCircleList"/>
    <dgm:cxn modelId="{7007CF48-C56E-424A-A0BC-5F28080B6F35}" type="presParOf" srcId="{6FCAEFFC-FBEB-4808-BB81-8844B936009E}" destId="{DD6D437C-D01F-41D0-A37A-0EB9F17EEF68}" srcOrd="1" destOrd="0" presId="urn:microsoft.com/office/officeart/2018/2/layout/IconCircleList"/>
    <dgm:cxn modelId="{B96A84DD-4E2D-4052-BBD8-E446FAF5F241}" type="presParOf" srcId="{6FCAEFFC-FBEB-4808-BB81-8844B936009E}" destId="{A2CF3843-C90C-4D93-9060-1E691FE0A17C}" srcOrd="2" destOrd="0" presId="urn:microsoft.com/office/officeart/2018/2/layout/IconCircleList"/>
    <dgm:cxn modelId="{28F3F399-5DAA-4751-9B54-7D1D16DBF00B}" type="presParOf" srcId="{A2CF3843-C90C-4D93-9060-1E691FE0A17C}" destId="{10BD647E-5D8F-400A-9171-7E6B13136C52}" srcOrd="0" destOrd="0" presId="urn:microsoft.com/office/officeart/2018/2/layout/IconCircleList"/>
    <dgm:cxn modelId="{8A8DB296-F15D-42F0-AE64-5489BA421888}" type="presParOf" srcId="{A2CF3843-C90C-4D93-9060-1E691FE0A17C}" destId="{D88D069D-BE24-4538-BE60-060E4756248C}" srcOrd="1" destOrd="0" presId="urn:microsoft.com/office/officeart/2018/2/layout/IconCircleList"/>
    <dgm:cxn modelId="{61C54DF9-62E7-4B79-8E27-4BC2403D466B}" type="presParOf" srcId="{A2CF3843-C90C-4D93-9060-1E691FE0A17C}" destId="{3E045480-A92F-4FED-80CB-4A2A3DAC5CB5}" srcOrd="2" destOrd="0" presId="urn:microsoft.com/office/officeart/2018/2/layout/IconCircleList"/>
    <dgm:cxn modelId="{34932F30-4DF6-4ED4-A456-44624E50FB11}" type="presParOf" srcId="{A2CF3843-C90C-4D93-9060-1E691FE0A17C}" destId="{0F059825-A1C4-4347-AECB-670643D70EE9}" srcOrd="3" destOrd="0" presId="urn:microsoft.com/office/officeart/2018/2/layout/IconCircleList"/>
    <dgm:cxn modelId="{882C0BC8-AAF3-460E-BABE-DF25CAB64575}" type="presParOf" srcId="{6FCAEFFC-FBEB-4808-BB81-8844B936009E}" destId="{2257D631-5F56-4F62-BC0A-35144471A0EA}" srcOrd="3" destOrd="0" presId="urn:microsoft.com/office/officeart/2018/2/layout/IconCircleList"/>
    <dgm:cxn modelId="{6B07EEB8-AD3D-44E7-9B80-9D1EA85F54BF}" type="presParOf" srcId="{6FCAEFFC-FBEB-4808-BB81-8844B936009E}" destId="{9F1FB931-A4D9-4D78-8A16-DDC574672D52}" srcOrd="4" destOrd="0" presId="urn:microsoft.com/office/officeart/2018/2/layout/IconCircleList"/>
    <dgm:cxn modelId="{24430B7B-3A3F-4D66-B6FA-115FFE823703}" type="presParOf" srcId="{9F1FB931-A4D9-4D78-8A16-DDC574672D52}" destId="{2D0267D9-04A6-48BE-B2B7-F69BEE0395F3}" srcOrd="0" destOrd="0" presId="urn:microsoft.com/office/officeart/2018/2/layout/IconCircleList"/>
    <dgm:cxn modelId="{91F97301-A099-443B-BC4B-8919BEB31914}" type="presParOf" srcId="{9F1FB931-A4D9-4D78-8A16-DDC574672D52}" destId="{24F107FA-C996-43F6-B7A6-7136CECDD669}" srcOrd="1" destOrd="0" presId="urn:microsoft.com/office/officeart/2018/2/layout/IconCircleList"/>
    <dgm:cxn modelId="{A417C5F5-90A4-4841-A261-3E49B0B78E1F}" type="presParOf" srcId="{9F1FB931-A4D9-4D78-8A16-DDC574672D52}" destId="{D2B6F346-AB87-48D0-9C3F-324D06B526DC}" srcOrd="2" destOrd="0" presId="urn:microsoft.com/office/officeart/2018/2/layout/IconCircleList"/>
    <dgm:cxn modelId="{3460E758-5C40-47E0-9C51-14A2453FB812}" type="presParOf" srcId="{9F1FB931-A4D9-4D78-8A16-DDC574672D52}" destId="{FC66EFF6-F73E-489A-A847-DAA1AE676D2D}" srcOrd="3" destOrd="0" presId="urn:microsoft.com/office/officeart/2018/2/layout/IconCircleList"/>
    <dgm:cxn modelId="{B7E2CA83-50F0-439C-89E5-F7F7BDCCEEB3}" type="presParOf" srcId="{6FCAEFFC-FBEB-4808-BB81-8844B936009E}" destId="{D517D16D-9485-46E2-BC33-FC1A01F7D666}" srcOrd="5" destOrd="0" presId="urn:microsoft.com/office/officeart/2018/2/layout/IconCircleList"/>
    <dgm:cxn modelId="{3E21EF6A-12C2-4C2A-A996-600CE3B01EF2}" type="presParOf" srcId="{6FCAEFFC-FBEB-4808-BB81-8844B936009E}" destId="{52968263-BCF4-4526-BC88-3C1F1CF9830F}" srcOrd="6" destOrd="0" presId="urn:microsoft.com/office/officeart/2018/2/layout/IconCircleList"/>
    <dgm:cxn modelId="{09133BD1-F4D0-429A-AA46-DA68AC443646}" type="presParOf" srcId="{52968263-BCF4-4526-BC88-3C1F1CF9830F}" destId="{328BDDDB-FC56-492C-9994-B2FD749748DC}" srcOrd="0" destOrd="0" presId="urn:microsoft.com/office/officeart/2018/2/layout/IconCircleList"/>
    <dgm:cxn modelId="{67AA5456-EC0A-4F26-859D-C568A1C1ED2D}" type="presParOf" srcId="{52968263-BCF4-4526-BC88-3C1F1CF9830F}" destId="{6B7EA892-20C1-42C2-BA38-3983BCAD709D}" srcOrd="1" destOrd="0" presId="urn:microsoft.com/office/officeart/2018/2/layout/IconCircleList"/>
    <dgm:cxn modelId="{4DF3D474-DD6B-4B4C-9855-30218216DF01}" type="presParOf" srcId="{52968263-BCF4-4526-BC88-3C1F1CF9830F}" destId="{22683B5F-290E-493D-8D51-5AC0B70BE752}" srcOrd="2" destOrd="0" presId="urn:microsoft.com/office/officeart/2018/2/layout/IconCircleList"/>
    <dgm:cxn modelId="{7625372A-B895-488A-AD9E-B7CF67C01CBD}" type="presParOf" srcId="{52968263-BCF4-4526-BC88-3C1F1CF9830F}" destId="{C6422F22-C636-45FE-A889-0E3CC5D4632B}" srcOrd="3" destOrd="0" presId="urn:microsoft.com/office/officeart/2018/2/layout/IconCircl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40435C0E-4934-43A8-BDB7-BA48342E5A35}" type="doc">
      <dgm:prSet loTypeId="urn:microsoft.com/office/officeart/2016/7/layout/RepeatingBendingProcessNew" loCatId="process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8CFE5900-F0D4-4893-9F59-480CC91F84F4}">
      <dgm:prSet/>
      <dgm:spPr/>
      <dgm:t>
        <a:bodyPr/>
        <a:lstStyle/>
        <a:p>
          <a:r>
            <a:rPr lang="en-US"/>
            <a:t>Flexible location</a:t>
          </a:r>
        </a:p>
      </dgm:t>
    </dgm:pt>
    <dgm:pt modelId="{8CEA4CD1-6DF9-4C56-A60C-A5EE5E264CF1}" type="parTrans" cxnId="{35A336C8-D6B1-4FDF-BBE3-B8E363BB40BC}">
      <dgm:prSet/>
      <dgm:spPr/>
      <dgm:t>
        <a:bodyPr/>
        <a:lstStyle/>
        <a:p>
          <a:endParaRPr lang="en-US"/>
        </a:p>
      </dgm:t>
    </dgm:pt>
    <dgm:pt modelId="{4D872EF6-BB66-44BF-9402-2D98A0F94265}" type="sibTrans" cxnId="{35A336C8-D6B1-4FDF-BBE3-B8E363BB40BC}">
      <dgm:prSet/>
      <dgm:spPr/>
      <dgm:t>
        <a:bodyPr/>
        <a:lstStyle/>
        <a:p>
          <a:endParaRPr lang="en-US"/>
        </a:p>
      </dgm:t>
    </dgm:pt>
    <dgm:pt modelId="{256DC47C-93F8-4EB4-9AD7-AD50A1C7F350}">
      <dgm:prSet/>
      <dgm:spPr/>
      <dgm:t>
        <a:bodyPr/>
        <a:lstStyle/>
        <a:p>
          <a:r>
            <a:rPr lang="en-US"/>
            <a:t>Convenient</a:t>
          </a:r>
        </a:p>
      </dgm:t>
    </dgm:pt>
    <dgm:pt modelId="{AEE4CC47-FBB0-4A23-A86F-3C542419B8CC}" type="parTrans" cxnId="{839318CD-92D2-4151-ABCB-7B79D432898F}">
      <dgm:prSet/>
      <dgm:spPr/>
      <dgm:t>
        <a:bodyPr/>
        <a:lstStyle/>
        <a:p>
          <a:endParaRPr lang="en-US"/>
        </a:p>
      </dgm:t>
    </dgm:pt>
    <dgm:pt modelId="{BC82FEA8-3D8C-4236-B771-48339F1B18BF}" type="sibTrans" cxnId="{839318CD-92D2-4151-ABCB-7B79D432898F}">
      <dgm:prSet/>
      <dgm:spPr/>
      <dgm:t>
        <a:bodyPr/>
        <a:lstStyle/>
        <a:p>
          <a:endParaRPr lang="en-US"/>
        </a:p>
      </dgm:t>
    </dgm:pt>
    <dgm:pt modelId="{5666118B-A568-4587-B4A8-DF82B34CBFD9}">
      <dgm:prSet/>
      <dgm:spPr/>
      <dgm:t>
        <a:bodyPr/>
        <a:lstStyle/>
        <a:p>
          <a:r>
            <a:rPr lang="en-US"/>
            <a:t>Save travel time</a:t>
          </a:r>
        </a:p>
      </dgm:t>
    </dgm:pt>
    <dgm:pt modelId="{19E79C4C-443C-476D-8CE6-9D054FA895D3}" type="parTrans" cxnId="{D0E10BD0-8BF0-44DB-83C0-58AE4BFDD3BB}">
      <dgm:prSet/>
      <dgm:spPr/>
      <dgm:t>
        <a:bodyPr/>
        <a:lstStyle/>
        <a:p>
          <a:endParaRPr lang="en-US"/>
        </a:p>
      </dgm:t>
    </dgm:pt>
    <dgm:pt modelId="{6056BBED-425E-4F8A-AA19-AAE6835B2431}" type="sibTrans" cxnId="{D0E10BD0-8BF0-44DB-83C0-58AE4BFDD3BB}">
      <dgm:prSet/>
      <dgm:spPr/>
      <dgm:t>
        <a:bodyPr/>
        <a:lstStyle/>
        <a:p>
          <a:endParaRPr lang="en-US"/>
        </a:p>
      </dgm:t>
    </dgm:pt>
    <dgm:pt modelId="{105E7AED-D7AF-432C-9074-360AB46D206F}">
      <dgm:prSet/>
      <dgm:spPr/>
      <dgm:t>
        <a:bodyPr/>
        <a:lstStyle/>
        <a:p>
          <a:r>
            <a:rPr lang="en-US"/>
            <a:t>Does not require transportation</a:t>
          </a:r>
        </a:p>
      </dgm:t>
    </dgm:pt>
    <dgm:pt modelId="{680C4A10-DECC-4AC6-9419-45D6F38383D6}" type="parTrans" cxnId="{0D5A7393-AB2D-4DC7-BED4-B18C51110B55}">
      <dgm:prSet/>
      <dgm:spPr/>
      <dgm:t>
        <a:bodyPr/>
        <a:lstStyle/>
        <a:p>
          <a:endParaRPr lang="en-US"/>
        </a:p>
      </dgm:t>
    </dgm:pt>
    <dgm:pt modelId="{1EA9F13D-1C20-44BB-BE63-28AE3D1639EA}" type="sibTrans" cxnId="{0D5A7393-AB2D-4DC7-BED4-B18C51110B55}">
      <dgm:prSet/>
      <dgm:spPr/>
      <dgm:t>
        <a:bodyPr/>
        <a:lstStyle/>
        <a:p>
          <a:endParaRPr lang="en-US"/>
        </a:p>
      </dgm:t>
    </dgm:pt>
    <dgm:pt modelId="{CC918DB8-09E3-4BCB-B547-397D64A7F4FE}">
      <dgm:prSet/>
      <dgm:spPr/>
      <dgm:t>
        <a:bodyPr/>
        <a:lstStyle/>
        <a:p>
          <a:r>
            <a:rPr lang="en-US"/>
            <a:t>Possibly improve access to care</a:t>
          </a:r>
        </a:p>
      </dgm:t>
    </dgm:pt>
    <dgm:pt modelId="{BDA44030-C4AA-4B31-AAF9-BB08AF5102B9}" type="parTrans" cxnId="{F9799BD0-45A6-421E-976E-1CB80C4C1856}">
      <dgm:prSet/>
      <dgm:spPr/>
      <dgm:t>
        <a:bodyPr/>
        <a:lstStyle/>
        <a:p>
          <a:endParaRPr lang="en-US"/>
        </a:p>
      </dgm:t>
    </dgm:pt>
    <dgm:pt modelId="{159C19B8-EA4B-4A67-963E-24BA82EA1EAF}" type="sibTrans" cxnId="{F9799BD0-45A6-421E-976E-1CB80C4C1856}">
      <dgm:prSet/>
      <dgm:spPr/>
      <dgm:t>
        <a:bodyPr/>
        <a:lstStyle/>
        <a:p>
          <a:endParaRPr lang="en-US"/>
        </a:p>
      </dgm:t>
    </dgm:pt>
    <dgm:pt modelId="{13B4752A-69A5-42B4-A2DA-9130FA5A3EB7}">
      <dgm:prSet/>
      <dgm:spPr/>
      <dgm:t>
        <a:bodyPr/>
        <a:lstStyle/>
        <a:p>
          <a:r>
            <a:rPr lang="en-US"/>
            <a:t>Reduce spread of illness</a:t>
          </a:r>
        </a:p>
      </dgm:t>
    </dgm:pt>
    <dgm:pt modelId="{87674689-2596-4EE2-B894-66FB4A680E7E}" type="parTrans" cxnId="{406AFA84-8F02-4342-8F6A-AB5FF3FFF841}">
      <dgm:prSet/>
      <dgm:spPr/>
      <dgm:t>
        <a:bodyPr/>
        <a:lstStyle/>
        <a:p>
          <a:endParaRPr lang="en-US"/>
        </a:p>
      </dgm:t>
    </dgm:pt>
    <dgm:pt modelId="{E42BEBCC-1AA2-4E66-97F8-48F78FDEE4BC}" type="sibTrans" cxnId="{406AFA84-8F02-4342-8F6A-AB5FF3FFF841}">
      <dgm:prSet/>
      <dgm:spPr/>
      <dgm:t>
        <a:bodyPr/>
        <a:lstStyle/>
        <a:p>
          <a:endParaRPr lang="en-US"/>
        </a:p>
      </dgm:t>
    </dgm:pt>
    <dgm:pt modelId="{6E3FC790-006E-4590-8930-2D515DD22FF2}">
      <dgm:prSet/>
      <dgm:spPr/>
      <dgm:t>
        <a:bodyPr/>
        <a:lstStyle/>
        <a:p>
          <a:r>
            <a:rPr lang="en-US"/>
            <a:t>Comfortable setting</a:t>
          </a:r>
        </a:p>
      </dgm:t>
    </dgm:pt>
    <dgm:pt modelId="{C7FB81E8-D363-4E63-88C8-CD88EAEAC835}" type="parTrans" cxnId="{EFCDB65B-81AE-46D1-9164-CAA62EC2FBA7}">
      <dgm:prSet/>
      <dgm:spPr/>
      <dgm:t>
        <a:bodyPr/>
        <a:lstStyle/>
        <a:p>
          <a:endParaRPr lang="en-US"/>
        </a:p>
      </dgm:t>
    </dgm:pt>
    <dgm:pt modelId="{D30B24C0-0C84-4D86-8FE9-0A5684F20D88}" type="sibTrans" cxnId="{EFCDB65B-81AE-46D1-9164-CAA62EC2FBA7}">
      <dgm:prSet/>
      <dgm:spPr/>
      <dgm:t>
        <a:bodyPr/>
        <a:lstStyle/>
        <a:p>
          <a:endParaRPr lang="en-US"/>
        </a:p>
      </dgm:t>
    </dgm:pt>
    <dgm:pt modelId="{72F67A8A-3B2D-43BA-BC94-F81283C74AAB}">
      <dgm:prSet/>
      <dgm:spPr/>
      <dgm:t>
        <a:bodyPr/>
        <a:lstStyle/>
        <a:p>
          <a:r>
            <a:rPr lang="en-US"/>
            <a:t>Decrease no-shows/cancellations</a:t>
          </a:r>
        </a:p>
      </dgm:t>
    </dgm:pt>
    <dgm:pt modelId="{8EA01B04-A2DE-4D85-88FF-F8E5BC98E191}" type="parTrans" cxnId="{88646729-ACFC-40E8-AA7C-9441C3C3D15F}">
      <dgm:prSet/>
      <dgm:spPr/>
      <dgm:t>
        <a:bodyPr/>
        <a:lstStyle/>
        <a:p>
          <a:endParaRPr lang="en-US"/>
        </a:p>
      </dgm:t>
    </dgm:pt>
    <dgm:pt modelId="{920A8380-B296-452E-9636-1C33E58D7E76}" type="sibTrans" cxnId="{88646729-ACFC-40E8-AA7C-9441C3C3D15F}">
      <dgm:prSet/>
      <dgm:spPr/>
      <dgm:t>
        <a:bodyPr/>
        <a:lstStyle/>
        <a:p>
          <a:endParaRPr lang="en-US"/>
        </a:p>
      </dgm:t>
    </dgm:pt>
    <dgm:pt modelId="{B2BBF268-B770-4E3E-83A0-986B257E2EEE}">
      <dgm:prSet/>
      <dgm:spPr/>
      <dgm:t>
        <a:bodyPr/>
        <a:lstStyle/>
        <a:p>
          <a:r>
            <a:rPr lang="en-US"/>
            <a:t>Possibly increase efficiency </a:t>
          </a:r>
        </a:p>
      </dgm:t>
    </dgm:pt>
    <dgm:pt modelId="{40CF57B3-2A60-4334-8DF4-B6366C635259}" type="parTrans" cxnId="{BAEA9CDC-70AC-4743-B225-07EF56E8026E}">
      <dgm:prSet/>
      <dgm:spPr/>
      <dgm:t>
        <a:bodyPr/>
        <a:lstStyle/>
        <a:p>
          <a:endParaRPr lang="en-US"/>
        </a:p>
      </dgm:t>
    </dgm:pt>
    <dgm:pt modelId="{64CCC46D-5324-4AC7-AB92-FF4E759BB6F7}" type="sibTrans" cxnId="{BAEA9CDC-70AC-4743-B225-07EF56E8026E}">
      <dgm:prSet/>
      <dgm:spPr/>
      <dgm:t>
        <a:bodyPr/>
        <a:lstStyle/>
        <a:p>
          <a:endParaRPr lang="en-US"/>
        </a:p>
      </dgm:t>
    </dgm:pt>
    <dgm:pt modelId="{6D3A12E4-06B8-4067-9DA9-16BDF8E06B47}" type="pres">
      <dgm:prSet presAssocID="{40435C0E-4934-43A8-BDB7-BA48342E5A35}" presName="Name0" presStyleCnt="0">
        <dgm:presLayoutVars>
          <dgm:dir/>
          <dgm:resizeHandles val="exact"/>
        </dgm:presLayoutVars>
      </dgm:prSet>
      <dgm:spPr/>
    </dgm:pt>
    <dgm:pt modelId="{60E64042-B230-4A08-A7EE-89A2500BC8D7}" type="pres">
      <dgm:prSet presAssocID="{8CFE5900-F0D4-4893-9F59-480CC91F84F4}" presName="node" presStyleLbl="node1" presStyleIdx="0" presStyleCnt="9">
        <dgm:presLayoutVars>
          <dgm:bulletEnabled val="1"/>
        </dgm:presLayoutVars>
      </dgm:prSet>
      <dgm:spPr/>
    </dgm:pt>
    <dgm:pt modelId="{6AA37155-6DBC-4186-80E3-EB38268F2392}" type="pres">
      <dgm:prSet presAssocID="{4D872EF6-BB66-44BF-9402-2D98A0F94265}" presName="sibTrans" presStyleLbl="sibTrans1D1" presStyleIdx="0" presStyleCnt="8"/>
      <dgm:spPr/>
    </dgm:pt>
    <dgm:pt modelId="{C5BF058E-3BB1-4959-88C4-76D0CC12AE97}" type="pres">
      <dgm:prSet presAssocID="{4D872EF6-BB66-44BF-9402-2D98A0F94265}" presName="connectorText" presStyleLbl="sibTrans1D1" presStyleIdx="0" presStyleCnt="8"/>
      <dgm:spPr/>
    </dgm:pt>
    <dgm:pt modelId="{00265A66-583E-419D-B62F-EF7C3F0CDE62}" type="pres">
      <dgm:prSet presAssocID="{256DC47C-93F8-4EB4-9AD7-AD50A1C7F350}" presName="node" presStyleLbl="node1" presStyleIdx="1" presStyleCnt="9">
        <dgm:presLayoutVars>
          <dgm:bulletEnabled val="1"/>
        </dgm:presLayoutVars>
      </dgm:prSet>
      <dgm:spPr/>
    </dgm:pt>
    <dgm:pt modelId="{5AA78A60-BD2A-424B-9C70-6580CB44471B}" type="pres">
      <dgm:prSet presAssocID="{BC82FEA8-3D8C-4236-B771-48339F1B18BF}" presName="sibTrans" presStyleLbl="sibTrans1D1" presStyleIdx="1" presStyleCnt="8"/>
      <dgm:spPr/>
    </dgm:pt>
    <dgm:pt modelId="{317F2588-114D-4A45-A160-77518C84C5D1}" type="pres">
      <dgm:prSet presAssocID="{BC82FEA8-3D8C-4236-B771-48339F1B18BF}" presName="connectorText" presStyleLbl="sibTrans1D1" presStyleIdx="1" presStyleCnt="8"/>
      <dgm:spPr/>
    </dgm:pt>
    <dgm:pt modelId="{1C185AB7-C0C2-4FE0-8DD3-9F6AEC0A1BB2}" type="pres">
      <dgm:prSet presAssocID="{5666118B-A568-4587-B4A8-DF82B34CBFD9}" presName="node" presStyleLbl="node1" presStyleIdx="2" presStyleCnt="9">
        <dgm:presLayoutVars>
          <dgm:bulletEnabled val="1"/>
        </dgm:presLayoutVars>
      </dgm:prSet>
      <dgm:spPr/>
    </dgm:pt>
    <dgm:pt modelId="{2397EFDC-445B-4AF1-8848-4EF8B02F4FAB}" type="pres">
      <dgm:prSet presAssocID="{6056BBED-425E-4F8A-AA19-AAE6835B2431}" presName="sibTrans" presStyleLbl="sibTrans1D1" presStyleIdx="2" presStyleCnt="8"/>
      <dgm:spPr/>
    </dgm:pt>
    <dgm:pt modelId="{E2F042D2-81F3-403B-84AA-46D5896F8AB1}" type="pres">
      <dgm:prSet presAssocID="{6056BBED-425E-4F8A-AA19-AAE6835B2431}" presName="connectorText" presStyleLbl="sibTrans1D1" presStyleIdx="2" presStyleCnt="8"/>
      <dgm:spPr/>
    </dgm:pt>
    <dgm:pt modelId="{C0B579DB-F75D-41E4-AE42-3F989DFBF0D6}" type="pres">
      <dgm:prSet presAssocID="{105E7AED-D7AF-432C-9074-360AB46D206F}" presName="node" presStyleLbl="node1" presStyleIdx="3" presStyleCnt="9">
        <dgm:presLayoutVars>
          <dgm:bulletEnabled val="1"/>
        </dgm:presLayoutVars>
      </dgm:prSet>
      <dgm:spPr/>
    </dgm:pt>
    <dgm:pt modelId="{794403C1-0C25-4B12-9668-3BE5FAC23873}" type="pres">
      <dgm:prSet presAssocID="{1EA9F13D-1C20-44BB-BE63-28AE3D1639EA}" presName="sibTrans" presStyleLbl="sibTrans1D1" presStyleIdx="3" presStyleCnt="8"/>
      <dgm:spPr/>
    </dgm:pt>
    <dgm:pt modelId="{47A63FDA-B8E9-42CF-99C0-AB42890A7EBB}" type="pres">
      <dgm:prSet presAssocID="{1EA9F13D-1C20-44BB-BE63-28AE3D1639EA}" presName="connectorText" presStyleLbl="sibTrans1D1" presStyleIdx="3" presStyleCnt="8"/>
      <dgm:spPr/>
    </dgm:pt>
    <dgm:pt modelId="{A0D7D95F-A295-4997-B4F5-E7C474E1346C}" type="pres">
      <dgm:prSet presAssocID="{CC918DB8-09E3-4BCB-B547-397D64A7F4FE}" presName="node" presStyleLbl="node1" presStyleIdx="4" presStyleCnt="9">
        <dgm:presLayoutVars>
          <dgm:bulletEnabled val="1"/>
        </dgm:presLayoutVars>
      </dgm:prSet>
      <dgm:spPr/>
    </dgm:pt>
    <dgm:pt modelId="{D4319718-4A61-400D-BEC2-74489470A2CF}" type="pres">
      <dgm:prSet presAssocID="{159C19B8-EA4B-4A67-963E-24BA82EA1EAF}" presName="sibTrans" presStyleLbl="sibTrans1D1" presStyleIdx="4" presStyleCnt="8"/>
      <dgm:spPr/>
    </dgm:pt>
    <dgm:pt modelId="{8A619B74-A662-4BAE-8219-2688A3E6FAC0}" type="pres">
      <dgm:prSet presAssocID="{159C19B8-EA4B-4A67-963E-24BA82EA1EAF}" presName="connectorText" presStyleLbl="sibTrans1D1" presStyleIdx="4" presStyleCnt="8"/>
      <dgm:spPr/>
    </dgm:pt>
    <dgm:pt modelId="{0E9EB4CF-DE1C-445F-8B34-47156D3950CE}" type="pres">
      <dgm:prSet presAssocID="{13B4752A-69A5-42B4-A2DA-9130FA5A3EB7}" presName="node" presStyleLbl="node1" presStyleIdx="5" presStyleCnt="9">
        <dgm:presLayoutVars>
          <dgm:bulletEnabled val="1"/>
        </dgm:presLayoutVars>
      </dgm:prSet>
      <dgm:spPr/>
    </dgm:pt>
    <dgm:pt modelId="{D1DFFFDD-9872-419B-9A03-7D426579D3CE}" type="pres">
      <dgm:prSet presAssocID="{E42BEBCC-1AA2-4E66-97F8-48F78FDEE4BC}" presName="sibTrans" presStyleLbl="sibTrans1D1" presStyleIdx="5" presStyleCnt="8"/>
      <dgm:spPr/>
    </dgm:pt>
    <dgm:pt modelId="{7D7F4BE1-29ED-4592-9F71-56C4DACD3AA4}" type="pres">
      <dgm:prSet presAssocID="{E42BEBCC-1AA2-4E66-97F8-48F78FDEE4BC}" presName="connectorText" presStyleLbl="sibTrans1D1" presStyleIdx="5" presStyleCnt="8"/>
      <dgm:spPr/>
    </dgm:pt>
    <dgm:pt modelId="{8A0804AA-A96A-401A-B97E-32342DE0A816}" type="pres">
      <dgm:prSet presAssocID="{6E3FC790-006E-4590-8930-2D515DD22FF2}" presName="node" presStyleLbl="node1" presStyleIdx="6" presStyleCnt="9">
        <dgm:presLayoutVars>
          <dgm:bulletEnabled val="1"/>
        </dgm:presLayoutVars>
      </dgm:prSet>
      <dgm:spPr/>
    </dgm:pt>
    <dgm:pt modelId="{AD7C7886-3449-4A2A-AE6D-8246297A3B2C}" type="pres">
      <dgm:prSet presAssocID="{D30B24C0-0C84-4D86-8FE9-0A5684F20D88}" presName="sibTrans" presStyleLbl="sibTrans1D1" presStyleIdx="6" presStyleCnt="8"/>
      <dgm:spPr/>
    </dgm:pt>
    <dgm:pt modelId="{0647FFF2-7B71-44D4-A3FD-2AC8265D3DCA}" type="pres">
      <dgm:prSet presAssocID="{D30B24C0-0C84-4D86-8FE9-0A5684F20D88}" presName="connectorText" presStyleLbl="sibTrans1D1" presStyleIdx="6" presStyleCnt="8"/>
      <dgm:spPr/>
    </dgm:pt>
    <dgm:pt modelId="{93DAB191-5C54-4FCE-AB91-D036FC641A79}" type="pres">
      <dgm:prSet presAssocID="{72F67A8A-3B2D-43BA-BC94-F81283C74AAB}" presName="node" presStyleLbl="node1" presStyleIdx="7" presStyleCnt="9">
        <dgm:presLayoutVars>
          <dgm:bulletEnabled val="1"/>
        </dgm:presLayoutVars>
      </dgm:prSet>
      <dgm:spPr/>
    </dgm:pt>
    <dgm:pt modelId="{F5F3EA1C-DE3E-42BF-8F21-7B89DFEB9BB7}" type="pres">
      <dgm:prSet presAssocID="{920A8380-B296-452E-9636-1C33E58D7E76}" presName="sibTrans" presStyleLbl="sibTrans1D1" presStyleIdx="7" presStyleCnt="8"/>
      <dgm:spPr/>
    </dgm:pt>
    <dgm:pt modelId="{FBEFF26A-5D9B-438D-A8CB-EA912A469D52}" type="pres">
      <dgm:prSet presAssocID="{920A8380-B296-452E-9636-1C33E58D7E76}" presName="connectorText" presStyleLbl="sibTrans1D1" presStyleIdx="7" presStyleCnt="8"/>
      <dgm:spPr/>
    </dgm:pt>
    <dgm:pt modelId="{88C1B895-3374-4ED8-A502-FD749400A349}" type="pres">
      <dgm:prSet presAssocID="{B2BBF268-B770-4E3E-83A0-986B257E2EEE}" presName="node" presStyleLbl="node1" presStyleIdx="8" presStyleCnt="9">
        <dgm:presLayoutVars>
          <dgm:bulletEnabled val="1"/>
        </dgm:presLayoutVars>
      </dgm:prSet>
      <dgm:spPr/>
    </dgm:pt>
  </dgm:ptLst>
  <dgm:cxnLst>
    <dgm:cxn modelId="{34210C1D-1CC7-4DB9-AAD0-0EF5A6475105}" type="presOf" srcId="{920A8380-B296-452E-9636-1C33E58D7E76}" destId="{F5F3EA1C-DE3E-42BF-8F21-7B89DFEB9BB7}" srcOrd="0" destOrd="0" presId="urn:microsoft.com/office/officeart/2016/7/layout/RepeatingBendingProcessNew"/>
    <dgm:cxn modelId="{3CE9D325-DB97-467D-B0A4-26873F42FFAB}" type="presOf" srcId="{1EA9F13D-1C20-44BB-BE63-28AE3D1639EA}" destId="{47A63FDA-B8E9-42CF-99C0-AB42890A7EBB}" srcOrd="1" destOrd="0" presId="urn:microsoft.com/office/officeart/2016/7/layout/RepeatingBendingProcessNew"/>
    <dgm:cxn modelId="{88646729-ACFC-40E8-AA7C-9441C3C3D15F}" srcId="{40435C0E-4934-43A8-BDB7-BA48342E5A35}" destId="{72F67A8A-3B2D-43BA-BC94-F81283C74AAB}" srcOrd="7" destOrd="0" parTransId="{8EA01B04-A2DE-4D85-88FF-F8E5BC98E191}" sibTransId="{920A8380-B296-452E-9636-1C33E58D7E76}"/>
    <dgm:cxn modelId="{51B19B2A-3A9A-45A1-B1A3-BB38AC779193}" type="presOf" srcId="{8CFE5900-F0D4-4893-9F59-480CC91F84F4}" destId="{60E64042-B230-4A08-A7EE-89A2500BC8D7}" srcOrd="0" destOrd="0" presId="urn:microsoft.com/office/officeart/2016/7/layout/RepeatingBendingProcessNew"/>
    <dgm:cxn modelId="{7928CF2C-438E-48CA-9AF8-7CE2F0F7742A}" type="presOf" srcId="{BC82FEA8-3D8C-4236-B771-48339F1B18BF}" destId="{5AA78A60-BD2A-424B-9C70-6580CB44471B}" srcOrd="0" destOrd="0" presId="urn:microsoft.com/office/officeart/2016/7/layout/RepeatingBendingProcessNew"/>
    <dgm:cxn modelId="{8A19BA2D-AFC4-4087-81CD-5ACA39436917}" type="presOf" srcId="{E42BEBCC-1AA2-4E66-97F8-48F78FDEE4BC}" destId="{D1DFFFDD-9872-419B-9A03-7D426579D3CE}" srcOrd="0" destOrd="0" presId="urn:microsoft.com/office/officeart/2016/7/layout/RepeatingBendingProcessNew"/>
    <dgm:cxn modelId="{EFCDB65B-81AE-46D1-9164-CAA62EC2FBA7}" srcId="{40435C0E-4934-43A8-BDB7-BA48342E5A35}" destId="{6E3FC790-006E-4590-8930-2D515DD22FF2}" srcOrd="6" destOrd="0" parTransId="{C7FB81E8-D363-4E63-88C8-CD88EAEAC835}" sibTransId="{D30B24C0-0C84-4D86-8FE9-0A5684F20D88}"/>
    <dgm:cxn modelId="{7663885C-7A07-475B-A06A-ACEAB5AE88CC}" type="presOf" srcId="{4D872EF6-BB66-44BF-9402-2D98A0F94265}" destId="{C5BF058E-3BB1-4959-88C4-76D0CC12AE97}" srcOrd="1" destOrd="0" presId="urn:microsoft.com/office/officeart/2016/7/layout/RepeatingBendingProcessNew"/>
    <dgm:cxn modelId="{F2E0A063-698B-426C-9703-9E41A2639C78}" type="presOf" srcId="{E42BEBCC-1AA2-4E66-97F8-48F78FDEE4BC}" destId="{7D7F4BE1-29ED-4592-9F71-56C4DACD3AA4}" srcOrd="1" destOrd="0" presId="urn:microsoft.com/office/officeart/2016/7/layout/RepeatingBendingProcessNew"/>
    <dgm:cxn modelId="{CE215148-1782-4430-8581-C3ECC37A8DFB}" type="presOf" srcId="{D30B24C0-0C84-4D86-8FE9-0A5684F20D88}" destId="{0647FFF2-7B71-44D4-A3FD-2AC8265D3DCA}" srcOrd="1" destOrd="0" presId="urn:microsoft.com/office/officeart/2016/7/layout/RepeatingBendingProcessNew"/>
    <dgm:cxn modelId="{E78EDD4C-417F-4EE5-B9FA-64F8565706F1}" type="presOf" srcId="{920A8380-B296-452E-9636-1C33E58D7E76}" destId="{FBEFF26A-5D9B-438D-A8CB-EA912A469D52}" srcOrd="1" destOrd="0" presId="urn:microsoft.com/office/officeart/2016/7/layout/RepeatingBendingProcessNew"/>
    <dgm:cxn modelId="{3A93B96D-4E0F-458A-A1B3-10EEB2AB4394}" type="presOf" srcId="{159C19B8-EA4B-4A67-963E-24BA82EA1EAF}" destId="{8A619B74-A662-4BAE-8219-2688A3E6FAC0}" srcOrd="1" destOrd="0" presId="urn:microsoft.com/office/officeart/2016/7/layout/RepeatingBendingProcessNew"/>
    <dgm:cxn modelId="{4E99CB6E-5910-4350-A6EC-DBAC32664E95}" type="presOf" srcId="{6056BBED-425E-4F8A-AA19-AAE6835B2431}" destId="{2397EFDC-445B-4AF1-8848-4EF8B02F4FAB}" srcOrd="0" destOrd="0" presId="urn:microsoft.com/office/officeart/2016/7/layout/RepeatingBendingProcessNew"/>
    <dgm:cxn modelId="{13151576-2D0B-42C2-ADDD-CDDDBC07C1CD}" type="presOf" srcId="{6E3FC790-006E-4590-8930-2D515DD22FF2}" destId="{8A0804AA-A96A-401A-B97E-32342DE0A816}" srcOrd="0" destOrd="0" presId="urn:microsoft.com/office/officeart/2016/7/layout/RepeatingBendingProcessNew"/>
    <dgm:cxn modelId="{696F7C7F-A6F4-421A-86F8-2A7EE478DA26}" type="presOf" srcId="{CC918DB8-09E3-4BCB-B547-397D64A7F4FE}" destId="{A0D7D95F-A295-4997-B4F5-E7C474E1346C}" srcOrd="0" destOrd="0" presId="urn:microsoft.com/office/officeart/2016/7/layout/RepeatingBendingProcessNew"/>
    <dgm:cxn modelId="{406AFA84-8F02-4342-8F6A-AB5FF3FFF841}" srcId="{40435C0E-4934-43A8-BDB7-BA48342E5A35}" destId="{13B4752A-69A5-42B4-A2DA-9130FA5A3EB7}" srcOrd="5" destOrd="0" parTransId="{87674689-2596-4EE2-B894-66FB4A680E7E}" sibTransId="{E42BEBCC-1AA2-4E66-97F8-48F78FDEE4BC}"/>
    <dgm:cxn modelId="{6BEC9A90-EF18-46DC-B0BC-227D679DA8E0}" type="presOf" srcId="{256DC47C-93F8-4EB4-9AD7-AD50A1C7F350}" destId="{00265A66-583E-419D-B62F-EF7C3F0CDE62}" srcOrd="0" destOrd="0" presId="urn:microsoft.com/office/officeart/2016/7/layout/RepeatingBendingProcessNew"/>
    <dgm:cxn modelId="{0D5A7393-AB2D-4DC7-BED4-B18C51110B55}" srcId="{40435C0E-4934-43A8-BDB7-BA48342E5A35}" destId="{105E7AED-D7AF-432C-9074-360AB46D206F}" srcOrd="3" destOrd="0" parTransId="{680C4A10-DECC-4AC6-9419-45D6F38383D6}" sibTransId="{1EA9F13D-1C20-44BB-BE63-28AE3D1639EA}"/>
    <dgm:cxn modelId="{1E971CA7-1915-4384-A67F-2D06226286AC}" type="presOf" srcId="{D30B24C0-0C84-4D86-8FE9-0A5684F20D88}" destId="{AD7C7886-3449-4A2A-AE6D-8246297A3B2C}" srcOrd="0" destOrd="0" presId="urn:microsoft.com/office/officeart/2016/7/layout/RepeatingBendingProcessNew"/>
    <dgm:cxn modelId="{88DAEEBA-74D0-4A7C-B4AF-F88C81470594}" type="presOf" srcId="{BC82FEA8-3D8C-4236-B771-48339F1B18BF}" destId="{317F2588-114D-4A45-A160-77518C84C5D1}" srcOrd="1" destOrd="0" presId="urn:microsoft.com/office/officeart/2016/7/layout/RepeatingBendingProcessNew"/>
    <dgm:cxn modelId="{C08DB1BE-EA0C-491B-BA8C-0358ACAC4346}" type="presOf" srcId="{13B4752A-69A5-42B4-A2DA-9130FA5A3EB7}" destId="{0E9EB4CF-DE1C-445F-8B34-47156D3950CE}" srcOrd="0" destOrd="0" presId="urn:microsoft.com/office/officeart/2016/7/layout/RepeatingBendingProcessNew"/>
    <dgm:cxn modelId="{3DE567C4-A6C9-40D8-BB82-AA2B57B746B8}" type="presOf" srcId="{72F67A8A-3B2D-43BA-BC94-F81283C74AAB}" destId="{93DAB191-5C54-4FCE-AB91-D036FC641A79}" srcOrd="0" destOrd="0" presId="urn:microsoft.com/office/officeart/2016/7/layout/RepeatingBendingProcessNew"/>
    <dgm:cxn modelId="{35A336C8-D6B1-4FDF-BBE3-B8E363BB40BC}" srcId="{40435C0E-4934-43A8-BDB7-BA48342E5A35}" destId="{8CFE5900-F0D4-4893-9F59-480CC91F84F4}" srcOrd="0" destOrd="0" parTransId="{8CEA4CD1-6DF9-4C56-A60C-A5EE5E264CF1}" sibTransId="{4D872EF6-BB66-44BF-9402-2D98A0F94265}"/>
    <dgm:cxn modelId="{76AA5DCA-AB05-4476-A3C4-125DB87357B8}" type="presOf" srcId="{B2BBF268-B770-4E3E-83A0-986B257E2EEE}" destId="{88C1B895-3374-4ED8-A502-FD749400A349}" srcOrd="0" destOrd="0" presId="urn:microsoft.com/office/officeart/2016/7/layout/RepeatingBendingProcessNew"/>
    <dgm:cxn modelId="{96C321CC-271D-4961-A47E-B02FEB3EAB0C}" type="presOf" srcId="{159C19B8-EA4B-4A67-963E-24BA82EA1EAF}" destId="{D4319718-4A61-400D-BEC2-74489470A2CF}" srcOrd="0" destOrd="0" presId="urn:microsoft.com/office/officeart/2016/7/layout/RepeatingBendingProcessNew"/>
    <dgm:cxn modelId="{839318CD-92D2-4151-ABCB-7B79D432898F}" srcId="{40435C0E-4934-43A8-BDB7-BA48342E5A35}" destId="{256DC47C-93F8-4EB4-9AD7-AD50A1C7F350}" srcOrd="1" destOrd="0" parTransId="{AEE4CC47-FBB0-4A23-A86F-3C542419B8CC}" sibTransId="{BC82FEA8-3D8C-4236-B771-48339F1B18BF}"/>
    <dgm:cxn modelId="{5C5C01CF-E5F1-4008-99F1-D9EAF9E8E974}" type="presOf" srcId="{6056BBED-425E-4F8A-AA19-AAE6835B2431}" destId="{E2F042D2-81F3-403B-84AA-46D5896F8AB1}" srcOrd="1" destOrd="0" presId="urn:microsoft.com/office/officeart/2016/7/layout/RepeatingBendingProcessNew"/>
    <dgm:cxn modelId="{D0E10BD0-8BF0-44DB-83C0-58AE4BFDD3BB}" srcId="{40435C0E-4934-43A8-BDB7-BA48342E5A35}" destId="{5666118B-A568-4587-B4A8-DF82B34CBFD9}" srcOrd="2" destOrd="0" parTransId="{19E79C4C-443C-476D-8CE6-9D054FA895D3}" sibTransId="{6056BBED-425E-4F8A-AA19-AAE6835B2431}"/>
    <dgm:cxn modelId="{F9799BD0-45A6-421E-976E-1CB80C4C1856}" srcId="{40435C0E-4934-43A8-BDB7-BA48342E5A35}" destId="{CC918DB8-09E3-4BCB-B547-397D64A7F4FE}" srcOrd="4" destOrd="0" parTransId="{BDA44030-C4AA-4B31-AAF9-BB08AF5102B9}" sibTransId="{159C19B8-EA4B-4A67-963E-24BA82EA1EAF}"/>
    <dgm:cxn modelId="{EB18C4D5-7695-4347-94FC-38E4041FC865}" type="presOf" srcId="{1EA9F13D-1C20-44BB-BE63-28AE3D1639EA}" destId="{794403C1-0C25-4B12-9668-3BE5FAC23873}" srcOrd="0" destOrd="0" presId="urn:microsoft.com/office/officeart/2016/7/layout/RepeatingBendingProcessNew"/>
    <dgm:cxn modelId="{BAEA9CDC-70AC-4743-B225-07EF56E8026E}" srcId="{40435C0E-4934-43A8-BDB7-BA48342E5A35}" destId="{B2BBF268-B770-4E3E-83A0-986B257E2EEE}" srcOrd="8" destOrd="0" parTransId="{40CF57B3-2A60-4334-8DF4-B6366C635259}" sibTransId="{64CCC46D-5324-4AC7-AB92-FF4E759BB6F7}"/>
    <dgm:cxn modelId="{B8D3D6E2-9EB9-4E8E-9A9D-CA8B1F496AAA}" type="presOf" srcId="{5666118B-A568-4587-B4A8-DF82B34CBFD9}" destId="{1C185AB7-C0C2-4FE0-8DD3-9F6AEC0A1BB2}" srcOrd="0" destOrd="0" presId="urn:microsoft.com/office/officeart/2016/7/layout/RepeatingBendingProcessNew"/>
    <dgm:cxn modelId="{044B9AF3-0DCA-4140-8CAC-B45DFF045C02}" type="presOf" srcId="{4D872EF6-BB66-44BF-9402-2D98A0F94265}" destId="{6AA37155-6DBC-4186-80E3-EB38268F2392}" srcOrd="0" destOrd="0" presId="urn:microsoft.com/office/officeart/2016/7/layout/RepeatingBendingProcessNew"/>
    <dgm:cxn modelId="{887C08F7-9114-4517-8002-B2DC9ABC8371}" type="presOf" srcId="{105E7AED-D7AF-432C-9074-360AB46D206F}" destId="{C0B579DB-F75D-41E4-AE42-3F989DFBF0D6}" srcOrd="0" destOrd="0" presId="urn:microsoft.com/office/officeart/2016/7/layout/RepeatingBendingProcessNew"/>
    <dgm:cxn modelId="{1864CFF9-A86C-4DD7-A400-C3F1AA554688}" type="presOf" srcId="{40435C0E-4934-43A8-BDB7-BA48342E5A35}" destId="{6D3A12E4-06B8-4067-9DA9-16BDF8E06B47}" srcOrd="0" destOrd="0" presId="urn:microsoft.com/office/officeart/2016/7/layout/RepeatingBendingProcessNew"/>
    <dgm:cxn modelId="{37AEF62F-1044-488C-AC0C-C602B5DC2D08}" type="presParOf" srcId="{6D3A12E4-06B8-4067-9DA9-16BDF8E06B47}" destId="{60E64042-B230-4A08-A7EE-89A2500BC8D7}" srcOrd="0" destOrd="0" presId="urn:microsoft.com/office/officeart/2016/7/layout/RepeatingBendingProcessNew"/>
    <dgm:cxn modelId="{589F0BF0-81EE-48EC-9652-2A5BD8E9372E}" type="presParOf" srcId="{6D3A12E4-06B8-4067-9DA9-16BDF8E06B47}" destId="{6AA37155-6DBC-4186-80E3-EB38268F2392}" srcOrd="1" destOrd="0" presId="urn:microsoft.com/office/officeart/2016/7/layout/RepeatingBendingProcessNew"/>
    <dgm:cxn modelId="{735BBA23-4343-4D11-9ED3-DC2982FD33F8}" type="presParOf" srcId="{6AA37155-6DBC-4186-80E3-EB38268F2392}" destId="{C5BF058E-3BB1-4959-88C4-76D0CC12AE97}" srcOrd="0" destOrd="0" presId="urn:microsoft.com/office/officeart/2016/7/layout/RepeatingBendingProcessNew"/>
    <dgm:cxn modelId="{EBCCC8B4-873B-49CD-91F3-7E02AC05FD50}" type="presParOf" srcId="{6D3A12E4-06B8-4067-9DA9-16BDF8E06B47}" destId="{00265A66-583E-419D-B62F-EF7C3F0CDE62}" srcOrd="2" destOrd="0" presId="urn:microsoft.com/office/officeart/2016/7/layout/RepeatingBendingProcessNew"/>
    <dgm:cxn modelId="{F33DF035-5523-4AA9-BC5E-6FFBB09A38F9}" type="presParOf" srcId="{6D3A12E4-06B8-4067-9DA9-16BDF8E06B47}" destId="{5AA78A60-BD2A-424B-9C70-6580CB44471B}" srcOrd="3" destOrd="0" presId="urn:microsoft.com/office/officeart/2016/7/layout/RepeatingBendingProcessNew"/>
    <dgm:cxn modelId="{BCE4D003-7A44-47C0-8946-DF2565F7CA53}" type="presParOf" srcId="{5AA78A60-BD2A-424B-9C70-6580CB44471B}" destId="{317F2588-114D-4A45-A160-77518C84C5D1}" srcOrd="0" destOrd="0" presId="urn:microsoft.com/office/officeart/2016/7/layout/RepeatingBendingProcessNew"/>
    <dgm:cxn modelId="{B215134D-D182-4EDC-8007-1D12DF7565B6}" type="presParOf" srcId="{6D3A12E4-06B8-4067-9DA9-16BDF8E06B47}" destId="{1C185AB7-C0C2-4FE0-8DD3-9F6AEC0A1BB2}" srcOrd="4" destOrd="0" presId="urn:microsoft.com/office/officeart/2016/7/layout/RepeatingBendingProcessNew"/>
    <dgm:cxn modelId="{1C22D51F-44C3-4F09-9C37-D0AD1A88FC98}" type="presParOf" srcId="{6D3A12E4-06B8-4067-9DA9-16BDF8E06B47}" destId="{2397EFDC-445B-4AF1-8848-4EF8B02F4FAB}" srcOrd="5" destOrd="0" presId="urn:microsoft.com/office/officeart/2016/7/layout/RepeatingBendingProcessNew"/>
    <dgm:cxn modelId="{C3A6EBB4-D59D-44F3-B285-83FE48E23C67}" type="presParOf" srcId="{2397EFDC-445B-4AF1-8848-4EF8B02F4FAB}" destId="{E2F042D2-81F3-403B-84AA-46D5896F8AB1}" srcOrd="0" destOrd="0" presId="urn:microsoft.com/office/officeart/2016/7/layout/RepeatingBendingProcessNew"/>
    <dgm:cxn modelId="{203566E7-92A2-4CED-88FB-A1E37A7EA39D}" type="presParOf" srcId="{6D3A12E4-06B8-4067-9DA9-16BDF8E06B47}" destId="{C0B579DB-F75D-41E4-AE42-3F989DFBF0D6}" srcOrd="6" destOrd="0" presId="urn:microsoft.com/office/officeart/2016/7/layout/RepeatingBendingProcessNew"/>
    <dgm:cxn modelId="{C17C473D-C05F-4B5C-85C8-CB92A5E357A0}" type="presParOf" srcId="{6D3A12E4-06B8-4067-9DA9-16BDF8E06B47}" destId="{794403C1-0C25-4B12-9668-3BE5FAC23873}" srcOrd="7" destOrd="0" presId="urn:microsoft.com/office/officeart/2016/7/layout/RepeatingBendingProcessNew"/>
    <dgm:cxn modelId="{C214FD21-57ED-4410-B37B-2E73983B0516}" type="presParOf" srcId="{794403C1-0C25-4B12-9668-3BE5FAC23873}" destId="{47A63FDA-B8E9-42CF-99C0-AB42890A7EBB}" srcOrd="0" destOrd="0" presId="urn:microsoft.com/office/officeart/2016/7/layout/RepeatingBendingProcessNew"/>
    <dgm:cxn modelId="{EE64BC95-DD1D-49E4-9732-03B6E93BB027}" type="presParOf" srcId="{6D3A12E4-06B8-4067-9DA9-16BDF8E06B47}" destId="{A0D7D95F-A295-4997-B4F5-E7C474E1346C}" srcOrd="8" destOrd="0" presId="urn:microsoft.com/office/officeart/2016/7/layout/RepeatingBendingProcessNew"/>
    <dgm:cxn modelId="{22BA7447-40F3-4947-A8C5-891AB07ACD51}" type="presParOf" srcId="{6D3A12E4-06B8-4067-9DA9-16BDF8E06B47}" destId="{D4319718-4A61-400D-BEC2-74489470A2CF}" srcOrd="9" destOrd="0" presId="urn:microsoft.com/office/officeart/2016/7/layout/RepeatingBendingProcessNew"/>
    <dgm:cxn modelId="{78D218DB-9A16-4BE0-8836-25441B5EAF38}" type="presParOf" srcId="{D4319718-4A61-400D-BEC2-74489470A2CF}" destId="{8A619B74-A662-4BAE-8219-2688A3E6FAC0}" srcOrd="0" destOrd="0" presId="urn:microsoft.com/office/officeart/2016/7/layout/RepeatingBendingProcessNew"/>
    <dgm:cxn modelId="{0FB37839-DA5F-43B1-9F7D-7A5CF5209848}" type="presParOf" srcId="{6D3A12E4-06B8-4067-9DA9-16BDF8E06B47}" destId="{0E9EB4CF-DE1C-445F-8B34-47156D3950CE}" srcOrd="10" destOrd="0" presId="urn:microsoft.com/office/officeart/2016/7/layout/RepeatingBendingProcessNew"/>
    <dgm:cxn modelId="{A235AD29-1610-4EC1-931A-ABC549ACAE3C}" type="presParOf" srcId="{6D3A12E4-06B8-4067-9DA9-16BDF8E06B47}" destId="{D1DFFFDD-9872-419B-9A03-7D426579D3CE}" srcOrd="11" destOrd="0" presId="urn:microsoft.com/office/officeart/2016/7/layout/RepeatingBendingProcessNew"/>
    <dgm:cxn modelId="{004F8158-98D7-4667-996E-D09B90835FF4}" type="presParOf" srcId="{D1DFFFDD-9872-419B-9A03-7D426579D3CE}" destId="{7D7F4BE1-29ED-4592-9F71-56C4DACD3AA4}" srcOrd="0" destOrd="0" presId="urn:microsoft.com/office/officeart/2016/7/layout/RepeatingBendingProcessNew"/>
    <dgm:cxn modelId="{89BB5CF3-DA9B-4E13-8027-225561225AEB}" type="presParOf" srcId="{6D3A12E4-06B8-4067-9DA9-16BDF8E06B47}" destId="{8A0804AA-A96A-401A-B97E-32342DE0A816}" srcOrd="12" destOrd="0" presId="urn:microsoft.com/office/officeart/2016/7/layout/RepeatingBendingProcessNew"/>
    <dgm:cxn modelId="{4E2A46CD-32B4-4D23-81AA-DB63FAC65CB7}" type="presParOf" srcId="{6D3A12E4-06B8-4067-9DA9-16BDF8E06B47}" destId="{AD7C7886-3449-4A2A-AE6D-8246297A3B2C}" srcOrd="13" destOrd="0" presId="urn:microsoft.com/office/officeart/2016/7/layout/RepeatingBendingProcessNew"/>
    <dgm:cxn modelId="{35EC43DA-AC13-4C0D-BF41-7C8C4803CBBC}" type="presParOf" srcId="{AD7C7886-3449-4A2A-AE6D-8246297A3B2C}" destId="{0647FFF2-7B71-44D4-A3FD-2AC8265D3DCA}" srcOrd="0" destOrd="0" presId="urn:microsoft.com/office/officeart/2016/7/layout/RepeatingBendingProcessNew"/>
    <dgm:cxn modelId="{ED3ACF0C-BE41-4212-88C8-3B39F7B82346}" type="presParOf" srcId="{6D3A12E4-06B8-4067-9DA9-16BDF8E06B47}" destId="{93DAB191-5C54-4FCE-AB91-D036FC641A79}" srcOrd="14" destOrd="0" presId="urn:microsoft.com/office/officeart/2016/7/layout/RepeatingBendingProcessNew"/>
    <dgm:cxn modelId="{5399090D-9B81-4428-BB86-6A9CD52C2D35}" type="presParOf" srcId="{6D3A12E4-06B8-4067-9DA9-16BDF8E06B47}" destId="{F5F3EA1C-DE3E-42BF-8F21-7B89DFEB9BB7}" srcOrd="15" destOrd="0" presId="urn:microsoft.com/office/officeart/2016/7/layout/RepeatingBendingProcessNew"/>
    <dgm:cxn modelId="{BC2AF41B-2328-4D08-B0D1-6C9A2E066004}" type="presParOf" srcId="{F5F3EA1C-DE3E-42BF-8F21-7B89DFEB9BB7}" destId="{FBEFF26A-5D9B-438D-A8CB-EA912A469D52}" srcOrd="0" destOrd="0" presId="urn:microsoft.com/office/officeart/2016/7/layout/RepeatingBendingProcessNew"/>
    <dgm:cxn modelId="{E1E8069E-77F6-45DB-9E97-E38A1EEF80CA}" type="presParOf" srcId="{6D3A12E4-06B8-4067-9DA9-16BDF8E06B47}" destId="{88C1B895-3374-4ED8-A502-FD749400A349}" srcOrd="16" destOrd="0" presId="urn:microsoft.com/office/officeart/2016/7/layout/RepeatingBendingProcessNew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CBD7AA08-E06E-4AB1-83FA-6A85772147F8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43F70DBB-6FE3-48AD-95C5-52FF724F02B9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Workflow disruptions &amp; decrease efficiency (?temporary)</a:t>
          </a:r>
        </a:p>
      </dgm:t>
    </dgm:pt>
    <dgm:pt modelId="{56DEF6FE-F483-4BA4-B196-98FF710BC08C}" type="parTrans" cxnId="{CC71217E-D0F1-4EEF-B96D-E91EEE62D65D}">
      <dgm:prSet/>
      <dgm:spPr/>
      <dgm:t>
        <a:bodyPr/>
        <a:lstStyle/>
        <a:p>
          <a:endParaRPr lang="en-US"/>
        </a:p>
      </dgm:t>
    </dgm:pt>
    <dgm:pt modelId="{2816E89F-057B-403F-95D6-3A818197FC5E}" type="sibTrans" cxnId="{CC71217E-D0F1-4EEF-B96D-E91EEE62D65D}">
      <dgm:prSet/>
      <dgm:spPr/>
      <dgm:t>
        <a:bodyPr/>
        <a:lstStyle/>
        <a:p>
          <a:endParaRPr lang="en-US"/>
        </a:p>
      </dgm:t>
    </dgm:pt>
    <dgm:pt modelId="{3BEF2A71-E822-4E02-93BB-49F98FD780DD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Loss of spontaneous conversations &amp; learning, e.g., between patients in clinic or hospital</a:t>
          </a:r>
        </a:p>
      </dgm:t>
    </dgm:pt>
    <dgm:pt modelId="{2CF3FFF8-9B5E-4811-9806-99E3B635D943}" type="parTrans" cxnId="{8DAD08FC-EFFD-4EF2-9E24-257D5925DF2D}">
      <dgm:prSet/>
      <dgm:spPr/>
      <dgm:t>
        <a:bodyPr/>
        <a:lstStyle/>
        <a:p>
          <a:endParaRPr lang="en-US"/>
        </a:p>
      </dgm:t>
    </dgm:pt>
    <dgm:pt modelId="{B6BE61C6-FF80-4CDC-B0F5-E5A78D086F34}" type="sibTrans" cxnId="{8DAD08FC-EFFD-4EF2-9E24-257D5925DF2D}">
      <dgm:prSet/>
      <dgm:spPr/>
      <dgm:t>
        <a:bodyPr/>
        <a:lstStyle/>
        <a:p>
          <a:endParaRPr lang="en-US"/>
        </a:p>
      </dgm:t>
    </dgm:pt>
    <dgm:pt modelId="{7AAB8F47-97FB-4794-A0FB-5DAC7C6A36A5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Loss of training time in specialty if trainees reassigned</a:t>
          </a:r>
        </a:p>
      </dgm:t>
    </dgm:pt>
    <dgm:pt modelId="{0925C973-BF0C-44D5-AE4D-F36E6F164F20}" type="parTrans" cxnId="{55D082C9-3655-4625-879C-598E96F6F66B}">
      <dgm:prSet/>
      <dgm:spPr/>
      <dgm:t>
        <a:bodyPr/>
        <a:lstStyle/>
        <a:p>
          <a:endParaRPr lang="en-US"/>
        </a:p>
      </dgm:t>
    </dgm:pt>
    <dgm:pt modelId="{FEA26ABC-3E14-478F-8D06-A1EFF1B77E83}" type="sibTrans" cxnId="{55D082C9-3655-4625-879C-598E96F6F66B}">
      <dgm:prSet/>
      <dgm:spPr/>
      <dgm:t>
        <a:bodyPr/>
        <a:lstStyle/>
        <a:p>
          <a:endParaRPr lang="en-US"/>
        </a:p>
      </dgm:t>
    </dgm:pt>
    <dgm:pt modelId="{F50C3D76-E6F5-4EF9-9901-219AC9BFD126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Decrease in clinical work, e.g., procedures cancelled, decrease in # of consults</a:t>
          </a:r>
        </a:p>
      </dgm:t>
    </dgm:pt>
    <dgm:pt modelId="{7A47E42E-D3EC-470F-8D6D-A34FFF0FC361}" type="parTrans" cxnId="{2B313200-3842-4D2E-AD9B-7BC44FB23A21}">
      <dgm:prSet/>
      <dgm:spPr/>
      <dgm:t>
        <a:bodyPr/>
        <a:lstStyle/>
        <a:p>
          <a:endParaRPr lang="en-US"/>
        </a:p>
      </dgm:t>
    </dgm:pt>
    <dgm:pt modelId="{32774EF5-DBD0-4FF3-A76F-2A285CD054E0}" type="sibTrans" cxnId="{2B313200-3842-4D2E-AD9B-7BC44FB23A21}">
      <dgm:prSet/>
      <dgm:spPr/>
      <dgm:t>
        <a:bodyPr/>
        <a:lstStyle/>
        <a:p>
          <a:endParaRPr lang="en-US"/>
        </a:p>
      </dgm:t>
    </dgm:pt>
    <dgm:pt modelId="{EABDD9EB-AE08-4D17-8049-6EE98889C61E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Time at bedside shorter due to masks or fear of illness</a:t>
          </a:r>
        </a:p>
      </dgm:t>
    </dgm:pt>
    <dgm:pt modelId="{C335A83D-51A1-4EAE-9820-E201AAA11041}" type="parTrans" cxnId="{C1B8DF75-E013-4FD2-9F91-02B0A0FAE2CF}">
      <dgm:prSet/>
      <dgm:spPr/>
      <dgm:t>
        <a:bodyPr/>
        <a:lstStyle/>
        <a:p>
          <a:endParaRPr lang="en-US"/>
        </a:p>
      </dgm:t>
    </dgm:pt>
    <dgm:pt modelId="{E3F9ACE0-F4CD-489A-82E8-4B88B55BCDAB}" type="sibTrans" cxnId="{C1B8DF75-E013-4FD2-9F91-02B0A0FAE2CF}">
      <dgm:prSet/>
      <dgm:spPr/>
      <dgm:t>
        <a:bodyPr/>
        <a:lstStyle/>
        <a:p>
          <a:endParaRPr lang="en-US"/>
        </a:p>
      </dgm:t>
    </dgm:pt>
    <dgm:pt modelId="{091DD195-73CE-4CDD-BF85-85311671616C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Patient advocate/collateral information lost at beside when visitors not allowed</a:t>
          </a:r>
        </a:p>
      </dgm:t>
    </dgm:pt>
    <dgm:pt modelId="{BE02DAF7-C007-4E24-832D-3B4531FFF405}" type="parTrans" cxnId="{C4B272A1-A6CD-4B8E-9AC1-7AB8CA953D39}">
      <dgm:prSet/>
      <dgm:spPr/>
      <dgm:t>
        <a:bodyPr/>
        <a:lstStyle/>
        <a:p>
          <a:endParaRPr lang="en-US"/>
        </a:p>
      </dgm:t>
    </dgm:pt>
    <dgm:pt modelId="{92045524-14E6-431D-8DCC-C2F20E93BC25}" type="sibTrans" cxnId="{C4B272A1-A6CD-4B8E-9AC1-7AB8CA953D39}">
      <dgm:prSet/>
      <dgm:spPr/>
      <dgm:t>
        <a:bodyPr/>
        <a:lstStyle/>
        <a:p>
          <a:endParaRPr lang="en-US"/>
        </a:p>
      </dgm:t>
    </dgm:pt>
    <dgm:pt modelId="{96F937D0-6637-4F55-9D38-5E53F83CD7C7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Less in-person discussions with primary teams</a:t>
          </a:r>
        </a:p>
      </dgm:t>
    </dgm:pt>
    <dgm:pt modelId="{C4A50228-01DD-48F4-A010-F1883215B502}" type="parTrans" cxnId="{5D0A5D12-C9F8-4097-9252-E23FF0683479}">
      <dgm:prSet/>
      <dgm:spPr/>
      <dgm:t>
        <a:bodyPr/>
        <a:lstStyle/>
        <a:p>
          <a:endParaRPr lang="en-US"/>
        </a:p>
      </dgm:t>
    </dgm:pt>
    <dgm:pt modelId="{018D04C2-995C-4F6C-AD59-D6066FB793A6}" type="sibTrans" cxnId="{5D0A5D12-C9F8-4097-9252-E23FF0683479}">
      <dgm:prSet/>
      <dgm:spPr/>
      <dgm:t>
        <a:bodyPr/>
        <a:lstStyle/>
        <a:p>
          <a:endParaRPr lang="en-US"/>
        </a:p>
      </dgm:t>
    </dgm:pt>
    <dgm:pt modelId="{A604C5DA-22A4-4531-9269-20A78A1C4198}" type="pres">
      <dgm:prSet presAssocID="{CBD7AA08-E06E-4AB1-83FA-6A85772147F8}" presName="root" presStyleCnt="0">
        <dgm:presLayoutVars>
          <dgm:dir/>
          <dgm:resizeHandles val="exact"/>
        </dgm:presLayoutVars>
      </dgm:prSet>
      <dgm:spPr/>
    </dgm:pt>
    <dgm:pt modelId="{546FF18A-0658-4A4E-9A80-EA86DC3A515A}" type="pres">
      <dgm:prSet presAssocID="{43F70DBB-6FE3-48AD-95C5-52FF724F02B9}" presName="compNode" presStyleCnt="0"/>
      <dgm:spPr/>
    </dgm:pt>
    <dgm:pt modelId="{95D0A6D1-B911-4D45-8A85-05054DA69673}" type="pres">
      <dgm:prSet presAssocID="{43F70DBB-6FE3-48AD-95C5-52FF724F02B9}" presName="bgRect" presStyleLbl="bgShp" presStyleIdx="0" presStyleCnt="7"/>
      <dgm:spPr/>
    </dgm:pt>
    <dgm:pt modelId="{9D44CC56-AAA9-43E1-8724-BF07258F9660}" type="pres">
      <dgm:prSet presAssocID="{43F70DBB-6FE3-48AD-95C5-52FF724F02B9}" presName="iconRect" presStyleLbl="node1" presStyleIdx="0" presStyleCnt="7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Arrow Circle"/>
        </a:ext>
      </dgm:extLst>
    </dgm:pt>
    <dgm:pt modelId="{E86FBAF4-7827-4B03-B9C6-10D52045C0A8}" type="pres">
      <dgm:prSet presAssocID="{43F70DBB-6FE3-48AD-95C5-52FF724F02B9}" presName="spaceRect" presStyleCnt="0"/>
      <dgm:spPr/>
    </dgm:pt>
    <dgm:pt modelId="{DA296012-DCC4-4445-AA11-72CB879DBA45}" type="pres">
      <dgm:prSet presAssocID="{43F70DBB-6FE3-48AD-95C5-52FF724F02B9}" presName="parTx" presStyleLbl="revTx" presStyleIdx="0" presStyleCnt="7">
        <dgm:presLayoutVars>
          <dgm:chMax val="0"/>
          <dgm:chPref val="0"/>
        </dgm:presLayoutVars>
      </dgm:prSet>
      <dgm:spPr/>
    </dgm:pt>
    <dgm:pt modelId="{938752D0-3649-4691-A85D-E46F2FA1B285}" type="pres">
      <dgm:prSet presAssocID="{2816E89F-057B-403F-95D6-3A818197FC5E}" presName="sibTrans" presStyleCnt="0"/>
      <dgm:spPr/>
    </dgm:pt>
    <dgm:pt modelId="{CDEB2535-38EE-41D2-8F1C-D22A8426A636}" type="pres">
      <dgm:prSet presAssocID="{3BEF2A71-E822-4E02-93BB-49F98FD780DD}" presName="compNode" presStyleCnt="0"/>
      <dgm:spPr/>
    </dgm:pt>
    <dgm:pt modelId="{3C764561-94FD-4312-8F99-A9161C3E06D4}" type="pres">
      <dgm:prSet presAssocID="{3BEF2A71-E822-4E02-93BB-49F98FD780DD}" presName="bgRect" presStyleLbl="bgShp" presStyleIdx="1" presStyleCnt="7"/>
      <dgm:spPr/>
    </dgm:pt>
    <dgm:pt modelId="{935134D4-82ED-489C-97BF-88360CD97E1E}" type="pres">
      <dgm:prSet presAssocID="{3BEF2A71-E822-4E02-93BB-49F98FD780DD}" presName="iconRect" presStyleLbl="node1" presStyleIdx="1" presStyleCnt="7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octor"/>
        </a:ext>
      </dgm:extLst>
    </dgm:pt>
    <dgm:pt modelId="{E232057C-92AF-4F0F-BC34-AA15DEDAFC0D}" type="pres">
      <dgm:prSet presAssocID="{3BEF2A71-E822-4E02-93BB-49F98FD780DD}" presName="spaceRect" presStyleCnt="0"/>
      <dgm:spPr/>
    </dgm:pt>
    <dgm:pt modelId="{7828AB34-CC08-4D92-98C0-17FD80DDFB53}" type="pres">
      <dgm:prSet presAssocID="{3BEF2A71-E822-4E02-93BB-49F98FD780DD}" presName="parTx" presStyleLbl="revTx" presStyleIdx="1" presStyleCnt="7">
        <dgm:presLayoutVars>
          <dgm:chMax val="0"/>
          <dgm:chPref val="0"/>
        </dgm:presLayoutVars>
      </dgm:prSet>
      <dgm:spPr/>
    </dgm:pt>
    <dgm:pt modelId="{14AA15EE-9D18-42FB-AAA5-5F98F013B5EB}" type="pres">
      <dgm:prSet presAssocID="{B6BE61C6-FF80-4CDC-B0F5-E5A78D086F34}" presName="sibTrans" presStyleCnt="0"/>
      <dgm:spPr/>
    </dgm:pt>
    <dgm:pt modelId="{0D34F4F9-C54A-41D3-9DCC-C9F9E5A6FB8D}" type="pres">
      <dgm:prSet presAssocID="{7AAB8F47-97FB-4794-A0FB-5DAC7C6A36A5}" presName="compNode" presStyleCnt="0"/>
      <dgm:spPr/>
    </dgm:pt>
    <dgm:pt modelId="{00C867DA-ADE6-49A2-96C4-FBDD8F242372}" type="pres">
      <dgm:prSet presAssocID="{7AAB8F47-97FB-4794-A0FB-5DAC7C6A36A5}" presName="bgRect" presStyleLbl="bgShp" presStyleIdx="2" presStyleCnt="7"/>
      <dgm:spPr/>
    </dgm:pt>
    <dgm:pt modelId="{9F7DC7D5-5143-4909-89C8-F5884C8ADE6A}" type="pres">
      <dgm:prSet presAssocID="{7AAB8F47-97FB-4794-A0FB-5DAC7C6A36A5}" presName="iconRect" presStyleLbl="node1" presStyleIdx="2" presStyleCnt="7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topwatch"/>
        </a:ext>
      </dgm:extLst>
    </dgm:pt>
    <dgm:pt modelId="{FD2B20D6-211A-4209-9ACD-CE5DA5DB8D86}" type="pres">
      <dgm:prSet presAssocID="{7AAB8F47-97FB-4794-A0FB-5DAC7C6A36A5}" presName="spaceRect" presStyleCnt="0"/>
      <dgm:spPr/>
    </dgm:pt>
    <dgm:pt modelId="{7647C263-F2F4-4CF1-A04C-2D623BB5BB48}" type="pres">
      <dgm:prSet presAssocID="{7AAB8F47-97FB-4794-A0FB-5DAC7C6A36A5}" presName="parTx" presStyleLbl="revTx" presStyleIdx="2" presStyleCnt="7">
        <dgm:presLayoutVars>
          <dgm:chMax val="0"/>
          <dgm:chPref val="0"/>
        </dgm:presLayoutVars>
      </dgm:prSet>
      <dgm:spPr/>
    </dgm:pt>
    <dgm:pt modelId="{21CB0F3C-1EE4-4714-AC90-179A0E29CBF2}" type="pres">
      <dgm:prSet presAssocID="{FEA26ABC-3E14-478F-8D06-A1EFF1B77E83}" presName="sibTrans" presStyleCnt="0"/>
      <dgm:spPr/>
    </dgm:pt>
    <dgm:pt modelId="{9C574603-A0A0-4765-95CD-2381AC2AE2E0}" type="pres">
      <dgm:prSet presAssocID="{F50C3D76-E6F5-4EF9-9901-219AC9BFD126}" presName="compNode" presStyleCnt="0"/>
      <dgm:spPr/>
    </dgm:pt>
    <dgm:pt modelId="{2C29978E-7E21-4E64-B729-A240043F1C12}" type="pres">
      <dgm:prSet presAssocID="{F50C3D76-E6F5-4EF9-9901-219AC9BFD126}" presName="bgRect" presStyleLbl="bgShp" presStyleIdx="3" presStyleCnt="7"/>
      <dgm:spPr/>
    </dgm:pt>
    <dgm:pt modelId="{090CE079-550A-4E82-AAA2-419621614FA9}" type="pres">
      <dgm:prSet presAssocID="{F50C3D76-E6F5-4EF9-9901-219AC9BFD126}" presName="iconRect" presStyleLbl="node1" presStyleIdx="3" presStyleCnt="7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ar Graph with Downward Trend"/>
        </a:ext>
      </dgm:extLst>
    </dgm:pt>
    <dgm:pt modelId="{A9B27C06-210C-4369-A5CF-9984CC10FF89}" type="pres">
      <dgm:prSet presAssocID="{F50C3D76-E6F5-4EF9-9901-219AC9BFD126}" presName="spaceRect" presStyleCnt="0"/>
      <dgm:spPr/>
    </dgm:pt>
    <dgm:pt modelId="{FC20035C-B708-4FAA-A44B-5A43B4D87453}" type="pres">
      <dgm:prSet presAssocID="{F50C3D76-E6F5-4EF9-9901-219AC9BFD126}" presName="parTx" presStyleLbl="revTx" presStyleIdx="3" presStyleCnt="7">
        <dgm:presLayoutVars>
          <dgm:chMax val="0"/>
          <dgm:chPref val="0"/>
        </dgm:presLayoutVars>
      </dgm:prSet>
      <dgm:spPr/>
    </dgm:pt>
    <dgm:pt modelId="{82E6D006-D1BA-4022-AAF8-3AA1C9BB5DB6}" type="pres">
      <dgm:prSet presAssocID="{32774EF5-DBD0-4FF3-A76F-2A285CD054E0}" presName="sibTrans" presStyleCnt="0"/>
      <dgm:spPr/>
    </dgm:pt>
    <dgm:pt modelId="{4A37210F-BB0C-4343-9272-87708B673F29}" type="pres">
      <dgm:prSet presAssocID="{EABDD9EB-AE08-4D17-8049-6EE98889C61E}" presName="compNode" presStyleCnt="0"/>
      <dgm:spPr/>
    </dgm:pt>
    <dgm:pt modelId="{7B4ECBC3-0A60-4F3C-A3AC-B8763EF084C1}" type="pres">
      <dgm:prSet presAssocID="{EABDD9EB-AE08-4D17-8049-6EE98889C61E}" presName="bgRect" presStyleLbl="bgShp" presStyleIdx="4" presStyleCnt="7"/>
      <dgm:spPr/>
    </dgm:pt>
    <dgm:pt modelId="{C76C6C44-9BDB-4ADA-BFF4-24AEE2996CDE}" type="pres">
      <dgm:prSet presAssocID="{EABDD9EB-AE08-4D17-8049-6EE98889C61E}" presName="iconRect" presStyleLbl="node1" presStyleIdx="4" presStyleCnt="7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tethoscope"/>
        </a:ext>
      </dgm:extLst>
    </dgm:pt>
    <dgm:pt modelId="{9B7E8D17-A602-4618-BFAB-C532ED9AF584}" type="pres">
      <dgm:prSet presAssocID="{EABDD9EB-AE08-4D17-8049-6EE98889C61E}" presName="spaceRect" presStyleCnt="0"/>
      <dgm:spPr/>
    </dgm:pt>
    <dgm:pt modelId="{3CE1DC29-9A08-4CC0-81AE-5B16C1DA0BFC}" type="pres">
      <dgm:prSet presAssocID="{EABDD9EB-AE08-4D17-8049-6EE98889C61E}" presName="parTx" presStyleLbl="revTx" presStyleIdx="4" presStyleCnt="7">
        <dgm:presLayoutVars>
          <dgm:chMax val="0"/>
          <dgm:chPref val="0"/>
        </dgm:presLayoutVars>
      </dgm:prSet>
      <dgm:spPr/>
    </dgm:pt>
    <dgm:pt modelId="{96DE4C9B-0CEF-4C65-A1DF-1C35B0291A88}" type="pres">
      <dgm:prSet presAssocID="{E3F9ACE0-F4CD-489A-82E8-4B88B55BCDAB}" presName="sibTrans" presStyleCnt="0"/>
      <dgm:spPr/>
    </dgm:pt>
    <dgm:pt modelId="{EBC969EE-E5D9-47AE-9988-B392ED6E5418}" type="pres">
      <dgm:prSet presAssocID="{091DD195-73CE-4CDD-BF85-85311671616C}" presName="compNode" presStyleCnt="0"/>
      <dgm:spPr/>
    </dgm:pt>
    <dgm:pt modelId="{1AA2A047-E7BF-43E4-B162-14A80A418DB0}" type="pres">
      <dgm:prSet presAssocID="{091DD195-73CE-4CDD-BF85-85311671616C}" presName="bgRect" presStyleLbl="bgShp" presStyleIdx="5" presStyleCnt="7"/>
      <dgm:spPr/>
    </dgm:pt>
    <dgm:pt modelId="{A3671511-B6D9-4AD3-B4B4-C2C79D03F6F4}" type="pres">
      <dgm:prSet presAssocID="{091DD195-73CE-4CDD-BF85-85311671616C}" presName="iconRect" presStyleLbl="node1" presStyleIdx="5" presStyleCnt="7"/>
      <dgm:spPr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eaf"/>
        </a:ext>
      </dgm:extLst>
    </dgm:pt>
    <dgm:pt modelId="{C68172C0-92F2-4D4C-9775-FB6098639EBA}" type="pres">
      <dgm:prSet presAssocID="{091DD195-73CE-4CDD-BF85-85311671616C}" presName="spaceRect" presStyleCnt="0"/>
      <dgm:spPr/>
    </dgm:pt>
    <dgm:pt modelId="{A611C655-29B4-49C2-8343-84287C43CDE1}" type="pres">
      <dgm:prSet presAssocID="{091DD195-73CE-4CDD-BF85-85311671616C}" presName="parTx" presStyleLbl="revTx" presStyleIdx="5" presStyleCnt="7">
        <dgm:presLayoutVars>
          <dgm:chMax val="0"/>
          <dgm:chPref val="0"/>
        </dgm:presLayoutVars>
      </dgm:prSet>
      <dgm:spPr/>
    </dgm:pt>
    <dgm:pt modelId="{01E29579-8DCC-4FA8-BC5C-72521112A886}" type="pres">
      <dgm:prSet presAssocID="{92045524-14E6-431D-8DCC-C2F20E93BC25}" presName="sibTrans" presStyleCnt="0"/>
      <dgm:spPr/>
    </dgm:pt>
    <dgm:pt modelId="{13DE34B9-0923-43CD-88A9-0DD781A81C9B}" type="pres">
      <dgm:prSet presAssocID="{96F937D0-6637-4F55-9D38-5E53F83CD7C7}" presName="compNode" presStyleCnt="0"/>
      <dgm:spPr/>
    </dgm:pt>
    <dgm:pt modelId="{DC745810-C9FE-4DD0-BF35-CF86B67D2AE9}" type="pres">
      <dgm:prSet presAssocID="{96F937D0-6637-4F55-9D38-5E53F83CD7C7}" presName="bgRect" presStyleLbl="bgShp" presStyleIdx="6" presStyleCnt="7"/>
      <dgm:spPr/>
    </dgm:pt>
    <dgm:pt modelId="{48081556-2356-4D01-8625-DF0B56DF1DFE}" type="pres">
      <dgm:prSet presAssocID="{96F937D0-6637-4F55-9D38-5E53F83CD7C7}" presName="iconRect" presStyleLbl="node1" presStyleIdx="6" presStyleCnt="7"/>
      <dgm:spPr>
        <a:blipFill>
          <a:blip xmlns:r="http://schemas.openxmlformats.org/officeDocument/2006/relationships"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ustomer Review"/>
        </a:ext>
      </dgm:extLst>
    </dgm:pt>
    <dgm:pt modelId="{B13CADBA-2EBE-4D3F-A2A2-21054780EB46}" type="pres">
      <dgm:prSet presAssocID="{96F937D0-6637-4F55-9D38-5E53F83CD7C7}" presName="spaceRect" presStyleCnt="0"/>
      <dgm:spPr/>
    </dgm:pt>
    <dgm:pt modelId="{F29520A9-1870-4361-8E9F-9EC4C9336B1A}" type="pres">
      <dgm:prSet presAssocID="{96F937D0-6637-4F55-9D38-5E53F83CD7C7}" presName="parTx" presStyleLbl="revTx" presStyleIdx="6" presStyleCnt="7">
        <dgm:presLayoutVars>
          <dgm:chMax val="0"/>
          <dgm:chPref val="0"/>
        </dgm:presLayoutVars>
      </dgm:prSet>
      <dgm:spPr/>
    </dgm:pt>
  </dgm:ptLst>
  <dgm:cxnLst>
    <dgm:cxn modelId="{2B313200-3842-4D2E-AD9B-7BC44FB23A21}" srcId="{CBD7AA08-E06E-4AB1-83FA-6A85772147F8}" destId="{F50C3D76-E6F5-4EF9-9901-219AC9BFD126}" srcOrd="3" destOrd="0" parTransId="{7A47E42E-D3EC-470F-8D6D-A34FFF0FC361}" sibTransId="{32774EF5-DBD0-4FF3-A76F-2A285CD054E0}"/>
    <dgm:cxn modelId="{5D0A5D12-C9F8-4097-9252-E23FF0683479}" srcId="{CBD7AA08-E06E-4AB1-83FA-6A85772147F8}" destId="{96F937D0-6637-4F55-9D38-5E53F83CD7C7}" srcOrd="6" destOrd="0" parTransId="{C4A50228-01DD-48F4-A010-F1883215B502}" sibTransId="{018D04C2-995C-4F6C-AD59-D6066FB793A6}"/>
    <dgm:cxn modelId="{D9C95716-D0A5-437D-A420-730130C2D37D}" type="presOf" srcId="{EABDD9EB-AE08-4D17-8049-6EE98889C61E}" destId="{3CE1DC29-9A08-4CC0-81AE-5B16C1DA0BFC}" srcOrd="0" destOrd="0" presId="urn:microsoft.com/office/officeart/2018/2/layout/IconVerticalSolidList"/>
    <dgm:cxn modelId="{FB669322-58DC-4553-A09E-02426D9A4C45}" type="presOf" srcId="{CBD7AA08-E06E-4AB1-83FA-6A85772147F8}" destId="{A604C5DA-22A4-4531-9269-20A78A1C4198}" srcOrd="0" destOrd="0" presId="urn:microsoft.com/office/officeart/2018/2/layout/IconVerticalSolidList"/>
    <dgm:cxn modelId="{36E74860-C072-46A5-83BB-F50148A2201C}" type="presOf" srcId="{091DD195-73CE-4CDD-BF85-85311671616C}" destId="{A611C655-29B4-49C2-8343-84287C43CDE1}" srcOrd="0" destOrd="0" presId="urn:microsoft.com/office/officeart/2018/2/layout/IconVerticalSolidList"/>
    <dgm:cxn modelId="{042E4C65-2806-437B-B604-3EAA199A9D20}" type="presOf" srcId="{F50C3D76-E6F5-4EF9-9901-219AC9BFD126}" destId="{FC20035C-B708-4FAA-A44B-5A43B4D87453}" srcOrd="0" destOrd="0" presId="urn:microsoft.com/office/officeart/2018/2/layout/IconVerticalSolidList"/>
    <dgm:cxn modelId="{2289CB75-E710-459D-B8F2-1E8FA0F0C422}" type="presOf" srcId="{96F937D0-6637-4F55-9D38-5E53F83CD7C7}" destId="{F29520A9-1870-4361-8E9F-9EC4C9336B1A}" srcOrd="0" destOrd="0" presId="urn:microsoft.com/office/officeart/2018/2/layout/IconVerticalSolidList"/>
    <dgm:cxn modelId="{C1B8DF75-E013-4FD2-9F91-02B0A0FAE2CF}" srcId="{CBD7AA08-E06E-4AB1-83FA-6A85772147F8}" destId="{EABDD9EB-AE08-4D17-8049-6EE98889C61E}" srcOrd="4" destOrd="0" parTransId="{C335A83D-51A1-4EAE-9820-E201AAA11041}" sibTransId="{E3F9ACE0-F4CD-489A-82E8-4B88B55BCDAB}"/>
    <dgm:cxn modelId="{CC71217E-D0F1-4EEF-B96D-E91EEE62D65D}" srcId="{CBD7AA08-E06E-4AB1-83FA-6A85772147F8}" destId="{43F70DBB-6FE3-48AD-95C5-52FF724F02B9}" srcOrd="0" destOrd="0" parTransId="{56DEF6FE-F483-4BA4-B196-98FF710BC08C}" sibTransId="{2816E89F-057B-403F-95D6-3A818197FC5E}"/>
    <dgm:cxn modelId="{BF8C5E81-69E9-4A6A-914F-5C88B0058C87}" type="presOf" srcId="{3BEF2A71-E822-4E02-93BB-49F98FD780DD}" destId="{7828AB34-CC08-4D92-98C0-17FD80DDFB53}" srcOrd="0" destOrd="0" presId="urn:microsoft.com/office/officeart/2018/2/layout/IconVerticalSolidList"/>
    <dgm:cxn modelId="{7A97EF94-E649-40DE-A1C0-EC1436800A08}" type="presOf" srcId="{43F70DBB-6FE3-48AD-95C5-52FF724F02B9}" destId="{DA296012-DCC4-4445-AA11-72CB879DBA45}" srcOrd="0" destOrd="0" presId="urn:microsoft.com/office/officeart/2018/2/layout/IconVerticalSolidList"/>
    <dgm:cxn modelId="{C4B272A1-A6CD-4B8E-9AC1-7AB8CA953D39}" srcId="{CBD7AA08-E06E-4AB1-83FA-6A85772147F8}" destId="{091DD195-73CE-4CDD-BF85-85311671616C}" srcOrd="5" destOrd="0" parTransId="{BE02DAF7-C007-4E24-832D-3B4531FFF405}" sibTransId="{92045524-14E6-431D-8DCC-C2F20E93BC25}"/>
    <dgm:cxn modelId="{398FA3BF-BDC3-4D63-A79C-EC6D3E15586B}" type="presOf" srcId="{7AAB8F47-97FB-4794-A0FB-5DAC7C6A36A5}" destId="{7647C263-F2F4-4CF1-A04C-2D623BB5BB48}" srcOrd="0" destOrd="0" presId="urn:microsoft.com/office/officeart/2018/2/layout/IconVerticalSolidList"/>
    <dgm:cxn modelId="{55D082C9-3655-4625-879C-598E96F6F66B}" srcId="{CBD7AA08-E06E-4AB1-83FA-6A85772147F8}" destId="{7AAB8F47-97FB-4794-A0FB-5DAC7C6A36A5}" srcOrd="2" destOrd="0" parTransId="{0925C973-BF0C-44D5-AE4D-F36E6F164F20}" sibTransId="{FEA26ABC-3E14-478F-8D06-A1EFF1B77E83}"/>
    <dgm:cxn modelId="{8DAD08FC-EFFD-4EF2-9E24-257D5925DF2D}" srcId="{CBD7AA08-E06E-4AB1-83FA-6A85772147F8}" destId="{3BEF2A71-E822-4E02-93BB-49F98FD780DD}" srcOrd="1" destOrd="0" parTransId="{2CF3FFF8-9B5E-4811-9806-99E3B635D943}" sibTransId="{B6BE61C6-FF80-4CDC-B0F5-E5A78D086F34}"/>
    <dgm:cxn modelId="{080FD941-1263-43A7-969C-729673C96C20}" type="presParOf" srcId="{A604C5DA-22A4-4531-9269-20A78A1C4198}" destId="{546FF18A-0658-4A4E-9A80-EA86DC3A515A}" srcOrd="0" destOrd="0" presId="urn:microsoft.com/office/officeart/2018/2/layout/IconVerticalSolidList"/>
    <dgm:cxn modelId="{D40F6F31-F377-4F53-95D6-7A0AAC44B468}" type="presParOf" srcId="{546FF18A-0658-4A4E-9A80-EA86DC3A515A}" destId="{95D0A6D1-B911-4D45-8A85-05054DA69673}" srcOrd="0" destOrd="0" presId="urn:microsoft.com/office/officeart/2018/2/layout/IconVerticalSolidList"/>
    <dgm:cxn modelId="{D6B75E6C-F1BA-4FCB-B484-2C5AAEF089F1}" type="presParOf" srcId="{546FF18A-0658-4A4E-9A80-EA86DC3A515A}" destId="{9D44CC56-AAA9-43E1-8724-BF07258F9660}" srcOrd="1" destOrd="0" presId="urn:microsoft.com/office/officeart/2018/2/layout/IconVerticalSolidList"/>
    <dgm:cxn modelId="{563BD01A-AF53-456B-8136-389EB9C3F581}" type="presParOf" srcId="{546FF18A-0658-4A4E-9A80-EA86DC3A515A}" destId="{E86FBAF4-7827-4B03-B9C6-10D52045C0A8}" srcOrd="2" destOrd="0" presId="urn:microsoft.com/office/officeart/2018/2/layout/IconVerticalSolidList"/>
    <dgm:cxn modelId="{F1FDC167-02BB-4397-90DC-BEB7D2B8C3C7}" type="presParOf" srcId="{546FF18A-0658-4A4E-9A80-EA86DC3A515A}" destId="{DA296012-DCC4-4445-AA11-72CB879DBA45}" srcOrd="3" destOrd="0" presId="urn:microsoft.com/office/officeart/2018/2/layout/IconVerticalSolidList"/>
    <dgm:cxn modelId="{BDE54E66-9442-4BA0-89F7-C09A5CFD18DE}" type="presParOf" srcId="{A604C5DA-22A4-4531-9269-20A78A1C4198}" destId="{938752D0-3649-4691-A85D-E46F2FA1B285}" srcOrd="1" destOrd="0" presId="urn:microsoft.com/office/officeart/2018/2/layout/IconVerticalSolidList"/>
    <dgm:cxn modelId="{3A3A7BBA-E3BE-4B1C-8DFC-2972248C355B}" type="presParOf" srcId="{A604C5DA-22A4-4531-9269-20A78A1C4198}" destId="{CDEB2535-38EE-41D2-8F1C-D22A8426A636}" srcOrd="2" destOrd="0" presId="urn:microsoft.com/office/officeart/2018/2/layout/IconVerticalSolidList"/>
    <dgm:cxn modelId="{984FF6DA-AA06-4392-AC61-04777D37D128}" type="presParOf" srcId="{CDEB2535-38EE-41D2-8F1C-D22A8426A636}" destId="{3C764561-94FD-4312-8F99-A9161C3E06D4}" srcOrd="0" destOrd="0" presId="urn:microsoft.com/office/officeart/2018/2/layout/IconVerticalSolidList"/>
    <dgm:cxn modelId="{54855F2B-0A9D-494B-B9F1-02855CD88E1D}" type="presParOf" srcId="{CDEB2535-38EE-41D2-8F1C-D22A8426A636}" destId="{935134D4-82ED-489C-97BF-88360CD97E1E}" srcOrd="1" destOrd="0" presId="urn:microsoft.com/office/officeart/2018/2/layout/IconVerticalSolidList"/>
    <dgm:cxn modelId="{8D3D9613-EB45-41D4-A0F5-0E76C98176F6}" type="presParOf" srcId="{CDEB2535-38EE-41D2-8F1C-D22A8426A636}" destId="{E232057C-92AF-4F0F-BC34-AA15DEDAFC0D}" srcOrd="2" destOrd="0" presId="urn:microsoft.com/office/officeart/2018/2/layout/IconVerticalSolidList"/>
    <dgm:cxn modelId="{71BBCB2E-66C6-4D82-8B6D-D4582F76375B}" type="presParOf" srcId="{CDEB2535-38EE-41D2-8F1C-D22A8426A636}" destId="{7828AB34-CC08-4D92-98C0-17FD80DDFB53}" srcOrd="3" destOrd="0" presId="urn:microsoft.com/office/officeart/2018/2/layout/IconVerticalSolidList"/>
    <dgm:cxn modelId="{F95B7718-4BC1-40D8-9856-389A8D235D70}" type="presParOf" srcId="{A604C5DA-22A4-4531-9269-20A78A1C4198}" destId="{14AA15EE-9D18-42FB-AAA5-5F98F013B5EB}" srcOrd="3" destOrd="0" presId="urn:microsoft.com/office/officeart/2018/2/layout/IconVerticalSolidList"/>
    <dgm:cxn modelId="{2D4CCB2D-28A9-4DB4-9B3B-FF2EB08E0233}" type="presParOf" srcId="{A604C5DA-22A4-4531-9269-20A78A1C4198}" destId="{0D34F4F9-C54A-41D3-9DCC-C9F9E5A6FB8D}" srcOrd="4" destOrd="0" presId="urn:microsoft.com/office/officeart/2018/2/layout/IconVerticalSolidList"/>
    <dgm:cxn modelId="{733F1052-A8B1-4C7E-9BE4-4E26ADB68DE2}" type="presParOf" srcId="{0D34F4F9-C54A-41D3-9DCC-C9F9E5A6FB8D}" destId="{00C867DA-ADE6-49A2-96C4-FBDD8F242372}" srcOrd="0" destOrd="0" presId="urn:microsoft.com/office/officeart/2018/2/layout/IconVerticalSolidList"/>
    <dgm:cxn modelId="{9BA16F68-3CCB-481C-90C5-1F3AC8B3B398}" type="presParOf" srcId="{0D34F4F9-C54A-41D3-9DCC-C9F9E5A6FB8D}" destId="{9F7DC7D5-5143-4909-89C8-F5884C8ADE6A}" srcOrd="1" destOrd="0" presId="urn:microsoft.com/office/officeart/2018/2/layout/IconVerticalSolidList"/>
    <dgm:cxn modelId="{70B5225B-612F-4CFB-B1AB-BDAE77ACC5D3}" type="presParOf" srcId="{0D34F4F9-C54A-41D3-9DCC-C9F9E5A6FB8D}" destId="{FD2B20D6-211A-4209-9ACD-CE5DA5DB8D86}" srcOrd="2" destOrd="0" presId="urn:microsoft.com/office/officeart/2018/2/layout/IconVerticalSolidList"/>
    <dgm:cxn modelId="{8D558DB2-C53A-446D-B2B7-96B3F8EFE6F5}" type="presParOf" srcId="{0D34F4F9-C54A-41D3-9DCC-C9F9E5A6FB8D}" destId="{7647C263-F2F4-4CF1-A04C-2D623BB5BB48}" srcOrd="3" destOrd="0" presId="urn:microsoft.com/office/officeart/2018/2/layout/IconVerticalSolidList"/>
    <dgm:cxn modelId="{B68D7248-402C-479B-9ABB-8C671F12B831}" type="presParOf" srcId="{A604C5DA-22A4-4531-9269-20A78A1C4198}" destId="{21CB0F3C-1EE4-4714-AC90-179A0E29CBF2}" srcOrd="5" destOrd="0" presId="urn:microsoft.com/office/officeart/2018/2/layout/IconVerticalSolidList"/>
    <dgm:cxn modelId="{A8159DC0-3ADE-4CC9-A98B-73B17F4DDFA5}" type="presParOf" srcId="{A604C5DA-22A4-4531-9269-20A78A1C4198}" destId="{9C574603-A0A0-4765-95CD-2381AC2AE2E0}" srcOrd="6" destOrd="0" presId="urn:microsoft.com/office/officeart/2018/2/layout/IconVerticalSolidList"/>
    <dgm:cxn modelId="{77925119-40D3-4603-B9F1-D73B936A0788}" type="presParOf" srcId="{9C574603-A0A0-4765-95CD-2381AC2AE2E0}" destId="{2C29978E-7E21-4E64-B729-A240043F1C12}" srcOrd="0" destOrd="0" presId="urn:microsoft.com/office/officeart/2018/2/layout/IconVerticalSolidList"/>
    <dgm:cxn modelId="{0980DA1F-865D-4DBB-B41E-465FC7044571}" type="presParOf" srcId="{9C574603-A0A0-4765-95CD-2381AC2AE2E0}" destId="{090CE079-550A-4E82-AAA2-419621614FA9}" srcOrd="1" destOrd="0" presId="urn:microsoft.com/office/officeart/2018/2/layout/IconVerticalSolidList"/>
    <dgm:cxn modelId="{4F646F49-8D50-479D-9517-1B9D0C04947A}" type="presParOf" srcId="{9C574603-A0A0-4765-95CD-2381AC2AE2E0}" destId="{A9B27C06-210C-4369-A5CF-9984CC10FF89}" srcOrd="2" destOrd="0" presId="urn:microsoft.com/office/officeart/2018/2/layout/IconVerticalSolidList"/>
    <dgm:cxn modelId="{5064247D-05DD-494C-BDAB-1B8C57C07C9E}" type="presParOf" srcId="{9C574603-A0A0-4765-95CD-2381AC2AE2E0}" destId="{FC20035C-B708-4FAA-A44B-5A43B4D87453}" srcOrd="3" destOrd="0" presId="urn:microsoft.com/office/officeart/2018/2/layout/IconVerticalSolidList"/>
    <dgm:cxn modelId="{A71D2B7E-FB43-48A3-A8DF-88A56C263217}" type="presParOf" srcId="{A604C5DA-22A4-4531-9269-20A78A1C4198}" destId="{82E6D006-D1BA-4022-AAF8-3AA1C9BB5DB6}" srcOrd="7" destOrd="0" presId="urn:microsoft.com/office/officeart/2018/2/layout/IconVerticalSolidList"/>
    <dgm:cxn modelId="{1595A1EF-BC94-40B2-88A4-D75AFCAD4EC2}" type="presParOf" srcId="{A604C5DA-22A4-4531-9269-20A78A1C4198}" destId="{4A37210F-BB0C-4343-9272-87708B673F29}" srcOrd="8" destOrd="0" presId="urn:microsoft.com/office/officeart/2018/2/layout/IconVerticalSolidList"/>
    <dgm:cxn modelId="{9E6DDCC2-922A-4B3F-833D-E63EEF9EF0E0}" type="presParOf" srcId="{4A37210F-BB0C-4343-9272-87708B673F29}" destId="{7B4ECBC3-0A60-4F3C-A3AC-B8763EF084C1}" srcOrd="0" destOrd="0" presId="urn:microsoft.com/office/officeart/2018/2/layout/IconVerticalSolidList"/>
    <dgm:cxn modelId="{893B6B83-FB7D-4009-8A80-4F8BAEEE1634}" type="presParOf" srcId="{4A37210F-BB0C-4343-9272-87708B673F29}" destId="{C76C6C44-9BDB-4ADA-BFF4-24AEE2996CDE}" srcOrd="1" destOrd="0" presId="urn:microsoft.com/office/officeart/2018/2/layout/IconVerticalSolidList"/>
    <dgm:cxn modelId="{57EADB48-B367-443C-8E98-32C867B03309}" type="presParOf" srcId="{4A37210F-BB0C-4343-9272-87708B673F29}" destId="{9B7E8D17-A602-4618-BFAB-C532ED9AF584}" srcOrd="2" destOrd="0" presId="urn:microsoft.com/office/officeart/2018/2/layout/IconVerticalSolidList"/>
    <dgm:cxn modelId="{13727D45-FEC0-420D-A061-00682ECC2121}" type="presParOf" srcId="{4A37210F-BB0C-4343-9272-87708B673F29}" destId="{3CE1DC29-9A08-4CC0-81AE-5B16C1DA0BFC}" srcOrd="3" destOrd="0" presId="urn:microsoft.com/office/officeart/2018/2/layout/IconVerticalSolidList"/>
    <dgm:cxn modelId="{2DED33AE-14F7-4E10-909A-F7F55ED37DE8}" type="presParOf" srcId="{A604C5DA-22A4-4531-9269-20A78A1C4198}" destId="{96DE4C9B-0CEF-4C65-A1DF-1C35B0291A88}" srcOrd="9" destOrd="0" presId="urn:microsoft.com/office/officeart/2018/2/layout/IconVerticalSolidList"/>
    <dgm:cxn modelId="{B0249832-729B-482C-8479-62233639A008}" type="presParOf" srcId="{A604C5DA-22A4-4531-9269-20A78A1C4198}" destId="{EBC969EE-E5D9-47AE-9988-B392ED6E5418}" srcOrd="10" destOrd="0" presId="urn:microsoft.com/office/officeart/2018/2/layout/IconVerticalSolidList"/>
    <dgm:cxn modelId="{0672EA3E-6F1B-42C9-B1A2-EA8460816A84}" type="presParOf" srcId="{EBC969EE-E5D9-47AE-9988-B392ED6E5418}" destId="{1AA2A047-E7BF-43E4-B162-14A80A418DB0}" srcOrd="0" destOrd="0" presId="urn:microsoft.com/office/officeart/2018/2/layout/IconVerticalSolidList"/>
    <dgm:cxn modelId="{A8B87623-DDCF-4FFD-B175-8751B6305621}" type="presParOf" srcId="{EBC969EE-E5D9-47AE-9988-B392ED6E5418}" destId="{A3671511-B6D9-4AD3-B4B4-C2C79D03F6F4}" srcOrd="1" destOrd="0" presId="urn:microsoft.com/office/officeart/2018/2/layout/IconVerticalSolidList"/>
    <dgm:cxn modelId="{219D4EBF-8D0B-46DB-8DFA-28FBDC2EC396}" type="presParOf" srcId="{EBC969EE-E5D9-47AE-9988-B392ED6E5418}" destId="{C68172C0-92F2-4D4C-9775-FB6098639EBA}" srcOrd="2" destOrd="0" presId="urn:microsoft.com/office/officeart/2018/2/layout/IconVerticalSolidList"/>
    <dgm:cxn modelId="{6F4697FF-ED5F-43D7-8344-D60BE97EC5F2}" type="presParOf" srcId="{EBC969EE-E5D9-47AE-9988-B392ED6E5418}" destId="{A611C655-29B4-49C2-8343-84287C43CDE1}" srcOrd="3" destOrd="0" presId="urn:microsoft.com/office/officeart/2018/2/layout/IconVerticalSolidList"/>
    <dgm:cxn modelId="{0BCEC9A9-9D93-4BDD-9BD0-638BD7F3DF3F}" type="presParOf" srcId="{A604C5DA-22A4-4531-9269-20A78A1C4198}" destId="{01E29579-8DCC-4FA8-BC5C-72521112A886}" srcOrd="11" destOrd="0" presId="urn:microsoft.com/office/officeart/2018/2/layout/IconVerticalSolidList"/>
    <dgm:cxn modelId="{9622BFB1-7DF8-45CE-BA0C-517BD2D6781D}" type="presParOf" srcId="{A604C5DA-22A4-4531-9269-20A78A1C4198}" destId="{13DE34B9-0923-43CD-88A9-0DD781A81C9B}" srcOrd="12" destOrd="0" presId="urn:microsoft.com/office/officeart/2018/2/layout/IconVerticalSolidList"/>
    <dgm:cxn modelId="{EEEC1F01-FFBB-443C-9225-298DC8622B33}" type="presParOf" srcId="{13DE34B9-0923-43CD-88A9-0DD781A81C9B}" destId="{DC745810-C9FE-4DD0-BF35-CF86B67D2AE9}" srcOrd="0" destOrd="0" presId="urn:microsoft.com/office/officeart/2018/2/layout/IconVerticalSolidList"/>
    <dgm:cxn modelId="{4EBAC8EB-FAB2-4888-B221-7D8DF71292BB}" type="presParOf" srcId="{13DE34B9-0923-43CD-88A9-0DD781A81C9B}" destId="{48081556-2356-4D01-8625-DF0B56DF1DFE}" srcOrd="1" destOrd="0" presId="urn:microsoft.com/office/officeart/2018/2/layout/IconVerticalSolidList"/>
    <dgm:cxn modelId="{0D76B089-49A3-407D-ADA9-ED04C343D90A}" type="presParOf" srcId="{13DE34B9-0923-43CD-88A9-0DD781A81C9B}" destId="{B13CADBA-2EBE-4D3F-A2A2-21054780EB46}" srcOrd="2" destOrd="0" presId="urn:microsoft.com/office/officeart/2018/2/layout/IconVerticalSolidList"/>
    <dgm:cxn modelId="{0D47E953-CCDA-4FA6-83C7-F8503C3FF3DF}" type="presParOf" srcId="{13DE34B9-0923-43CD-88A9-0DD781A81C9B}" destId="{F29520A9-1870-4361-8E9F-9EC4C9336B1A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CBD7AA08-E06E-4AB1-83FA-6A85772147F8}" type="doc">
      <dgm:prSet loTypeId="urn:microsoft.com/office/officeart/2005/8/layout/default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71A9D499-D766-46E2-BC16-E1FE8CBFF86D}">
      <dgm:prSet/>
      <dgm:spPr/>
      <dgm:t>
        <a:bodyPr/>
        <a:lstStyle/>
        <a:p>
          <a:r>
            <a:rPr lang="en-US" dirty="0"/>
            <a:t>Added work burden to in-person staff</a:t>
          </a:r>
        </a:p>
      </dgm:t>
    </dgm:pt>
    <dgm:pt modelId="{1182D973-8227-45A7-AC24-9384828C6739}" type="parTrans" cxnId="{9AE77126-9F17-41B9-BE51-B8A9E0224254}">
      <dgm:prSet/>
      <dgm:spPr/>
      <dgm:t>
        <a:bodyPr/>
        <a:lstStyle/>
        <a:p>
          <a:endParaRPr lang="en-US"/>
        </a:p>
      </dgm:t>
    </dgm:pt>
    <dgm:pt modelId="{F81CCBA0-02E9-4FA8-A4D8-4F19221F23EF}" type="sibTrans" cxnId="{9AE77126-9F17-41B9-BE51-B8A9E0224254}">
      <dgm:prSet/>
      <dgm:spPr/>
      <dgm:t>
        <a:bodyPr/>
        <a:lstStyle/>
        <a:p>
          <a:endParaRPr lang="en-US"/>
        </a:p>
      </dgm:t>
    </dgm:pt>
    <dgm:pt modelId="{654E1AF8-BAAB-480D-94C8-845358D5479C}">
      <dgm:prSet/>
      <dgm:spPr/>
      <dgm:t>
        <a:bodyPr/>
        <a:lstStyle/>
        <a:p>
          <a:r>
            <a:rPr lang="en-US" dirty="0"/>
            <a:t>Isolation of both remote and in-person staff; loss of camaraderie</a:t>
          </a:r>
        </a:p>
      </dgm:t>
    </dgm:pt>
    <dgm:pt modelId="{FA2AC905-2FEA-4598-AA0B-4F3D3961DC14}" type="parTrans" cxnId="{BAE9CF06-D9EF-4EF1-9E1E-36386FC61C48}">
      <dgm:prSet/>
      <dgm:spPr/>
      <dgm:t>
        <a:bodyPr/>
        <a:lstStyle/>
        <a:p>
          <a:endParaRPr lang="en-US"/>
        </a:p>
      </dgm:t>
    </dgm:pt>
    <dgm:pt modelId="{14D25335-7B99-4502-BFAE-F8BB79A298B5}" type="sibTrans" cxnId="{BAE9CF06-D9EF-4EF1-9E1E-36386FC61C48}">
      <dgm:prSet/>
      <dgm:spPr/>
      <dgm:t>
        <a:bodyPr/>
        <a:lstStyle/>
        <a:p>
          <a:endParaRPr lang="en-US"/>
        </a:p>
      </dgm:t>
    </dgm:pt>
    <dgm:pt modelId="{DA583E40-F38A-411B-B493-8423123053DC}">
      <dgm:prSet/>
      <dgm:spPr/>
      <dgm:t>
        <a:bodyPr/>
        <a:lstStyle/>
        <a:p>
          <a:r>
            <a:rPr lang="en-US" dirty="0"/>
            <a:t>Technology difficulties</a:t>
          </a:r>
        </a:p>
      </dgm:t>
    </dgm:pt>
    <dgm:pt modelId="{773D5BAF-A665-428C-864F-49BD88CF71FF}" type="parTrans" cxnId="{833A5387-5CCF-4999-8365-134EF2F8397B}">
      <dgm:prSet/>
      <dgm:spPr/>
      <dgm:t>
        <a:bodyPr/>
        <a:lstStyle/>
        <a:p>
          <a:endParaRPr lang="en-US"/>
        </a:p>
      </dgm:t>
    </dgm:pt>
    <dgm:pt modelId="{42BD3EF1-0DCE-4C21-AF13-23F001E04B90}" type="sibTrans" cxnId="{833A5387-5CCF-4999-8365-134EF2F8397B}">
      <dgm:prSet/>
      <dgm:spPr/>
      <dgm:t>
        <a:bodyPr/>
        <a:lstStyle/>
        <a:p>
          <a:endParaRPr lang="en-US"/>
        </a:p>
      </dgm:t>
    </dgm:pt>
    <dgm:pt modelId="{715CBC7E-703E-4E70-84FC-908D51BE1A0A}">
      <dgm:prSet/>
      <dgm:spPr/>
      <dgm:t>
        <a:bodyPr/>
        <a:lstStyle/>
        <a:p>
          <a:r>
            <a:rPr lang="en-US" dirty="0"/>
            <a:t>Limitations in examination of patients</a:t>
          </a:r>
        </a:p>
      </dgm:t>
    </dgm:pt>
    <dgm:pt modelId="{150A2288-40B3-4A3D-9E10-D3562EF20A85}" type="parTrans" cxnId="{1CE619A3-E189-4EA6-BF18-74F311AC753F}">
      <dgm:prSet/>
      <dgm:spPr/>
      <dgm:t>
        <a:bodyPr/>
        <a:lstStyle/>
        <a:p>
          <a:endParaRPr lang="en-US"/>
        </a:p>
      </dgm:t>
    </dgm:pt>
    <dgm:pt modelId="{C0EB934F-5D92-4525-AD58-BCDDA8DA3FD5}" type="sibTrans" cxnId="{1CE619A3-E189-4EA6-BF18-74F311AC753F}">
      <dgm:prSet/>
      <dgm:spPr/>
      <dgm:t>
        <a:bodyPr/>
        <a:lstStyle/>
        <a:p>
          <a:endParaRPr lang="en-US"/>
        </a:p>
      </dgm:t>
    </dgm:pt>
    <dgm:pt modelId="{A16238F9-F6B5-4029-B574-5A9E7730E146}">
      <dgm:prSet/>
      <dgm:spPr/>
      <dgm:t>
        <a:bodyPr/>
        <a:lstStyle/>
        <a:p>
          <a:r>
            <a:rPr lang="en-US" dirty="0"/>
            <a:t>Difficulties in assessing certain patient populations</a:t>
          </a:r>
        </a:p>
      </dgm:t>
    </dgm:pt>
    <dgm:pt modelId="{BEA8256B-CFEE-43F2-8B8F-63A7CDA16B86}" type="parTrans" cxnId="{D2E96507-C78F-42FC-8D6C-C66D866F0F11}">
      <dgm:prSet/>
      <dgm:spPr/>
      <dgm:t>
        <a:bodyPr/>
        <a:lstStyle/>
        <a:p>
          <a:endParaRPr lang="en-US"/>
        </a:p>
      </dgm:t>
    </dgm:pt>
    <dgm:pt modelId="{744318DA-041E-42CE-8908-340B7381919C}" type="sibTrans" cxnId="{D2E96507-C78F-42FC-8D6C-C66D866F0F11}">
      <dgm:prSet/>
      <dgm:spPr/>
      <dgm:t>
        <a:bodyPr/>
        <a:lstStyle/>
        <a:p>
          <a:endParaRPr lang="en-US"/>
        </a:p>
      </dgm:t>
    </dgm:pt>
    <dgm:pt modelId="{BEF2C2D7-B310-4AA8-A4E4-240AC6E90B55}">
      <dgm:prSet/>
      <dgm:spPr/>
      <dgm:t>
        <a:bodyPr/>
        <a:lstStyle/>
        <a:p>
          <a:r>
            <a:rPr lang="en-US" dirty="0"/>
            <a:t>Possibly widen accessibility gap for those without familiarity/access to technology</a:t>
          </a:r>
        </a:p>
      </dgm:t>
    </dgm:pt>
    <dgm:pt modelId="{0C527B18-2B30-43F2-A1A9-9E79E5F361FD}" type="parTrans" cxnId="{AD1B001C-E5B0-4E28-B9D2-351ABF7DD2D9}">
      <dgm:prSet/>
      <dgm:spPr/>
      <dgm:t>
        <a:bodyPr/>
        <a:lstStyle/>
        <a:p>
          <a:endParaRPr lang="en-US"/>
        </a:p>
      </dgm:t>
    </dgm:pt>
    <dgm:pt modelId="{B48DF6AF-2D32-4744-B07F-7D8E308809E1}" type="sibTrans" cxnId="{AD1B001C-E5B0-4E28-B9D2-351ABF7DD2D9}">
      <dgm:prSet/>
      <dgm:spPr/>
      <dgm:t>
        <a:bodyPr/>
        <a:lstStyle/>
        <a:p>
          <a:endParaRPr lang="en-US"/>
        </a:p>
      </dgm:t>
    </dgm:pt>
    <dgm:pt modelId="{5532D07D-E180-4697-8A1C-A59E0D758518}">
      <dgm:prSet/>
      <dgm:spPr/>
      <dgm:t>
        <a:bodyPr/>
        <a:lstStyle/>
        <a:p>
          <a:r>
            <a:rPr lang="en-US" dirty="0"/>
            <a:t>Loss of autonomy for trainees if patients seen only as a team</a:t>
          </a:r>
        </a:p>
      </dgm:t>
    </dgm:pt>
    <dgm:pt modelId="{78F31DD4-DFCA-420D-8888-64C90FE800BD}" type="parTrans" cxnId="{E888BF47-09DE-4BD2-8B34-DEC43370A9AA}">
      <dgm:prSet/>
      <dgm:spPr/>
      <dgm:t>
        <a:bodyPr/>
        <a:lstStyle/>
        <a:p>
          <a:endParaRPr lang="en-US"/>
        </a:p>
      </dgm:t>
    </dgm:pt>
    <dgm:pt modelId="{14AD8F8A-C756-4C1F-857C-DC34C5F48765}" type="sibTrans" cxnId="{E888BF47-09DE-4BD2-8B34-DEC43370A9AA}">
      <dgm:prSet/>
      <dgm:spPr/>
      <dgm:t>
        <a:bodyPr/>
        <a:lstStyle/>
        <a:p>
          <a:endParaRPr lang="en-US"/>
        </a:p>
      </dgm:t>
    </dgm:pt>
    <dgm:pt modelId="{9A2F7D3F-772D-4C45-A0A0-5CF6667E3293}">
      <dgm:prSet/>
      <dgm:spPr/>
      <dgm:t>
        <a:bodyPr/>
        <a:lstStyle/>
        <a:p>
          <a:r>
            <a:rPr lang="en-US" dirty="0"/>
            <a:t>Loss of human connection, contextual clues, &amp; clinical skills development </a:t>
          </a:r>
        </a:p>
      </dgm:t>
    </dgm:pt>
    <dgm:pt modelId="{E64D86F4-B302-4544-8D20-44464833DC98}" type="parTrans" cxnId="{0935244E-E3DF-4C7E-9322-6DCD3D8308C5}">
      <dgm:prSet/>
      <dgm:spPr/>
      <dgm:t>
        <a:bodyPr/>
        <a:lstStyle/>
        <a:p>
          <a:endParaRPr lang="en-US"/>
        </a:p>
      </dgm:t>
    </dgm:pt>
    <dgm:pt modelId="{22D9A7A8-9746-4373-AB38-A62BF9DF28AC}" type="sibTrans" cxnId="{0935244E-E3DF-4C7E-9322-6DCD3D8308C5}">
      <dgm:prSet/>
      <dgm:spPr/>
      <dgm:t>
        <a:bodyPr/>
        <a:lstStyle/>
        <a:p>
          <a:endParaRPr lang="en-US"/>
        </a:p>
      </dgm:t>
    </dgm:pt>
    <dgm:pt modelId="{F1E987B6-84B5-49EA-A31C-360EE1ADE09A}" type="pres">
      <dgm:prSet presAssocID="{CBD7AA08-E06E-4AB1-83FA-6A85772147F8}" presName="diagram" presStyleCnt="0">
        <dgm:presLayoutVars>
          <dgm:dir/>
          <dgm:resizeHandles val="exact"/>
        </dgm:presLayoutVars>
      </dgm:prSet>
      <dgm:spPr/>
    </dgm:pt>
    <dgm:pt modelId="{ECB76F70-4CEB-4B5A-8F7B-787207B0E70A}" type="pres">
      <dgm:prSet presAssocID="{5532D07D-E180-4697-8A1C-A59E0D758518}" presName="node" presStyleLbl="node1" presStyleIdx="0" presStyleCnt="8">
        <dgm:presLayoutVars>
          <dgm:bulletEnabled val="1"/>
        </dgm:presLayoutVars>
      </dgm:prSet>
      <dgm:spPr/>
    </dgm:pt>
    <dgm:pt modelId="{4CD69C5D-2E6A-490C-A751-00A6C68359C1}" type="pres">
      <dgm:prSet presAssocID="{14AD8F8A-C756-4C1F-857C-DC34C5F48765}" presName="sibTrans" presStyleCnt="0"/>
      <dgm:spPr/>
    </dgm:pt>
    <dgm:pt modelId="{210E6869-49C1-4086-8446-9008D19EDB52}" type="pres">
      <dgm:prSet presAssocID="{71A9D499-D766-46E2-BC16-E1FE8CBFF86D}" presName="node" presStyleLbl="node1" presStyleIdx="1" presStyleCnt="8">
        <dgm:presLayoutVars>
          <dgm:bulletEnabled val="1"/>
        </dgm:presLayoutVars>
      </dgm:prSet>
      <dgm:spPr/>
    </dgm:pt>
    <dgm:pt modelId="{28A125CF-F48A-4DE8-8988-292374FA0ACD}" type="pres">
      <dgm:prSet presAssocID="{F81CCBA0-02E9-4FA8-A4D8-4F19221F23EF}" presName="sibTrans" presStyleCnt="0"/>
      <dgm:spPr/>
    </dgm:pt>
    <dgm:pt modelId="{9F468A1F-B5A7-45BE-A5AC-8AB89AB47697}" type="pres">
      <dgm:prSet presAssocID="{654E1AF8-BAAB-480D-94C8-845358D5479C}" presName="node" presStyleLbl="node1" presStyleIdx="2" presStyleCnt="8">
        <dgm:presLayoutVars>
          <dgm:bulletEnabled val="1"/>
        </dgm:presLayoutVars>
      </dgm:prSet>
      <dgm:spPr/>
    </dgm:pt>
    <dgm:pt modelId="{3A2015E7-88B5-4380-9188-558F807EEB73}" type="pres">
      <dgm:prSet presAssocID="{14D25335-7B99-4502-BFAE-F8BB79A298B5}" presName="sibTrans" presStyleCnt="0"/>
      <dgm:spPr/>
    </dgm:pt>
    <dgm:pt modelId="{74740687-560D-4092-955B-7728FF210243}" type="pres">
      <dgm:prSet presAssocID="{DA583E40-F38A-411B-B493-8423123053DC}" presName="node" presStyleLbl="node1" presStyleIdx="3" presStyleCnt="8">
        <dgm:presLayoutVars>
          <dgm:bulletEnabled val="1"/>
        </dgm:presLayoutVars>
      </dgm:prSet>
      <dgm:spPr/>
    </dgm:pt>
    <dgm:pt modelId="{0A142499-EBC4-40BD-B5C4-7DADF4ED81AC}" type="pres">
      <dgm:prSet presAssocID="{42BD3EF1-0DCE-4C21-AF13-23F001E04B90}" presName="sibTrans" presStyleCnt="0"/>
      <dgm:spPr/>
    </dgm:pt>
    <dgm:pt modelId="{7FDA887D-2A82-455C-8059-19CD04DDAF6D}" type="pres">
      <dgm:prSet presAssocID="{715CBC7E-703E-4E70-84FC-908D51BE1A0A}" presName="node" presStyleLbl="node1" presStyleIdx="4" presStyleCnt="8">
        <dgm:presLayoutVars>
          <dgm:bulletEnabled val="1"/>
        </dgm:presLayoutVars>
      </dgm:prSet>
      <dgm:spPr/>
    </dgm:pt>
    <dgm:pt modelId="{62BD7B0F-5167-45B8-BAF3-C984D6BA4211}" type="pres">
      <dgm:prSet presAssocID="{C0EB934F-5D92-4525-AD58-BCDDA8DA3FD5}" presName="sibTrans" presStyleCnt="0"/>
      <dgm:spPr/>
    </dgm:pt>
    <dgm:pt modelId="{C1A49EC3-AEFB-471D-A18C-A0A08BE1441F}" type="pres">
      <dgm:prSet presAssocID="{A16238F9-F6B5-4029-B574-5A9E7730E146}" presName="node" presStyleLbl="node1" presStyleIdx="5" presStyleCnt="8">
        <dgm:presLayoutVars>
          <dgm:bulletEnabled val="1"/>
        </dgm:presLayoutVars>
      </dgm:prSet>
      <dgm:spPr/>
    </dgm:pt>
    <dgm:pt modelId="{322E74AE-6D4B-4980-A093-38BDB64395BF}" type="pres">
      <dgm:prSet presAssocID="{744318DA-041E-42CE-8908-340B7381919C}" presName="sibTrans" presStyleCnt="0"/>
      <dgm:spPr/>
    </dgm:pt>
    <dgm:pt modelId="{97412652-012A-4DE4-A298-EF2E6BB15305}" type="pres">
      <dgm:prSet presAssocID="{BEF2C2D7-B310-4AA8-A4E4-240AC6E90B55}" presName="node" presStyleLbl="node1" presStyleIdx="6" presStyleCnt="8">
        <dgm:presLayoutVars>
          <dgm:bulletEnabled val="1"/>
        </dgm:presLayoutVars>
      </dgm:prSet>
      <dgm:spPr/>
    </dgm:pt>
    <dgm:pt modelId="{89198283-7B08-48AA-A4FA-FCDC8E04DE59}" type="pres">
      <dgm:prSet presAssocID="{B48DF6AF-2D32-4744-B07F-7D8E308809E1}" presName="sibTrans" presStyleCnt="0"/>
      <dgm:spPr/>
    </dgm:pt>
    <dgm:pt modelId="{44ACC010-31C8-4FEF-A26E-83022DB124EA}" type="pres">
      <dgm:prSet presAssocID="{9A2F7D3F-772D-4C45-A0A0-5CF6667E3293}" presName="node" presStyleLbl="node1" presStyleIdx="7" presStyleCnt="8">
        <dgm:presLayoutVars>
          <dgm:bulletEnabled val="1"/>
        </dgm:presLayoutVars>
      </dgm:prSet>
      <dgm:spPr/>
    </dgm:pt>
  </dgm:ptLst>
  <dgm:cxnLst>
    <dgm:cxn modelId="{BAE9CF06-D9EF-4EF1-9E1E-36386FC61C48}" srcId="{CBD7AA08-E06E-4AB1-83FA-6A85772147F8}" destId="{654E1AF8-BAAB-480D-94C8-845358D5479C}" srcOrd="2" destOrd="0" parTransId="{FA2AC905-2FEA-4598-AA0B-4F3D3961DC14}" sibTransId="{14D25335-7B99-4502-BFAE-F8BB79A298B5}"/>
    <dgm:cxn modelId="{D2E96507-C78F-42FC-8D6C-C66D866F0F11}" srcId="{CBD7AA08-E06E-4AB1-83FA-6A85772147F8}" destId="{A16238F9-F6B5-4029-B574-5A9E7730E146}" srcOrd="5" destOrd="0" parTransId="{BEA8256B-CFEE-43F2-8B8F-63A7CDA16B86}" sibTransId="{744318DA-041E-42CE-8908-340B7381919C}"/>
    <dgm:cxn modelId="{1E1E6211-0766-4821-B70A-7E467D6F7474}" type="presOf" srcId="{CBD7AA08-E06E-4AB1-83FA-6A85772147F8}" destId="{F1E987B6-84B5-49EA-A31C-360EE1ADE09A}" srcOrd="0" destOrd="0" presId="urn:microsoft.com/office/officeart/2005/8/layout/default"/>
    <dgm:cxn modelId="{AD1B001C-E5B0-4E28-B9D2-351ABF7DD2D9}" srcId="{CBD7AA08-E06E-4AB1-83FA-6A85772147F8}" destId="{BEF2C2D7-B310-4AA8-A4E4-240AC6E90B55}" srcOrd="6" destOrd="0" parTransId="{0C527B18-2B30-43F2-A1A9-9E79E5F361FD}" sibTransId="{B48DF6AF-2D32-4744-B07F-7D8E308809E1}"/>
    <dgm:cxn modelId="{A360A122-FF4A-4668-B7B1-2A8899997393}" type="presOf" srcId="{654E1AF8-BAAB-480D-94C8-845358D5479C}" destId="{9F468A1F-B5A7-45BE-A5AC-8AB89AB47697}" srcOrd="0" destOrd="0" presId="urn:microsoft.com/office/officeart/2005/8/layout/default"/>
    <dgm:cxn modelId="{9AE77126-9F17-41B9-BE51-B8A9E0224254}" srcId="{CBD7AA08-E06E-4AB1-83FA-6A85772147F8}" destId="{71A9D499-D766-46E2-BC16-E1FE8CBFF86D}" srcOrd="1" destOrd="0" parTransId="{1182D973-8227-45A7-AC24-9384828C6739}" sibTransId="{F81CCBA0-02E9-4FA8-A4D8-4F19221F23EF}"/>
    <dgm:cxn modelId="{E888BF47-09DE-4BD2-8B34-DEC43370A9AA}" srcId="{CBD7AA08-E06E-4AB1-83FA-6A85772147F8}" destId="{5532D07D-E180-4697-8A1C-A59E0D758518}" srcOrd="0" destOrd="0" parTransId="{78F31DD4-DFCA-420D-8888-64C90FE800BD}" sibTransId="{14AD8F8A-C756-4C1F-857C-DC34C5F48765}"/>
    <dgm:cxn modelId="{0935244E-E3DF-4C7E-9322-6DCD3D8308C5}" srcId="{CBD7AA08-E06E-4AB1-83FA-6A85772147F8}" destId="{9A2F7D3F-772D-4C45-A0A0-5CF6667E3293}" srcOrd="7" destOrd="0" parTransId="{E64D86F4-B302-4544-8D20-44464833DC98}" sibTransId="{22D9A7A8-9746-4373-AB38-A62BF9DF28AC}"/>
    <dgm:cxn modelId="{EFDC787A-A145-4BE2-A617-4534E1DC3D65}" type="presOf" srcId="{715CBC7E-703E-4E70-84FC-908D51BE1A0A}" destId="{7FDA887D-2A82-455C-8059-19CD04DDAF6D}" srcOrd="0" destOrd="0" presId="urn:microsoft.com/office/officeart/2005/8/layout/default"/>
    <dgm:cxn modelId="{833A5387-5CCF-4999-8365-134EF2F8397B}" srcId="{CBD7AA08-E06E-4AB1-83FA-6A85772147F8}" destId="{DA583E40-F38A-411B-B493-8423123053DC}" srcOrd="3" destOrd="0" parTransId="{773D5BAF-A665-428C-864F-49BD88CF71FF}" sibTransId="{42BD3EF1-0DCE-4C21-AF13-23F001E04B90}"/>
    <dgm:cxn modelId="{9669CE92-A87C-4426-B331-FA60A2F37CB7}" type="presOf" srcId="{71A9D499-D766-46E2-BC16-E1FE8CBFF86D}" destId="{210E6869-49C1-4086-8446-9008D19EDB52}" srcOrd="0" destOrd="0" presId="urn:microsoft.com/office/officeart/2005/8/layout/default"/>
    <dgm:cxn modelId="{C14CA695-8E69-470E-9FD0-5B9D781B35D3}" type="presOf" srcId="{5532D07D-E180-4697-8A1C-A59E0D758518}" destId="{ECB76F70-4CEB-4B5A-8F7B-787207B0E70A}" srcOrd="0" destOrd="0" presId="urn:microsoft.com/office/officeart/2005/8/layout/default"/>
    <dgm:cxn modelId="{1CE619A3-E189-4EA6-BF18-74F311AC753F}" srcId="{CBD7AA08-E06E-4AB1-83FA-6A85772147F8}" destId="{715CBC7E-703E-4E70-84FC-908D51BE1A0A}" srcOrd="4" destOrd="0" parTransId="{150A2288-40B3-4A3D-9E10-D3562EF20A85}" sibTransId="{C0EB934F-5D92-4525-AD58-BCDDA8DA3FD5}"/>
    <dgm:cxn modelId="{5BFE94A7-94C7-47FD-9336-8FFAADBA591D}" type="presOf" srcId="{DA583E40-F38A-411B-B493-8423123053DC}" destId="{74740687-560D-4092-955B-7728FF210243}" srcOrd="0" destOrd="0" presId="urn:microsoft.com/office/officeart/2005/8/layout/default"/>
    <dgm:cxn modelId="{B330D9B4-D689-42C0-A5B5-3D8BEFD7B018}" type="presOf" srcId="{9A2F7D3F-772D-4C45-A0A0-5CF6667E3293}" destId="{44ACC010-31C8-4FEF-A26E-83022DB124EA}" srcOrd="0" destOrd="0" presId="urn:microsoft.com/office/officeart/2005/8/layout/default"/>
    <dgm:cxn modelId="{DB78A4E7-9918-40D1-982B-3DF379963B83}" type="presOf" srcId="{A16238F9-F6B5-4029-B574-5A9E7730E146}" destId="{C1A49EC3-AEFB-471D-A18C-A0A08BE1441F}" srcOrd="0" destOrd="0" presId="urn:microsoft.com/office/officeart/2005/8/layout/default"/>
    <dgm:cxn modelId="{44F17CFA-B54C-4A8B-B6A9-FBBA88B774F3}" type="presOf" srcId="{BEF2C2D7-B310-4AA8-A4E4-240AC6E90B55}" destId="{97412652-012A-4DE4-A298-EF2E6BB15305}" srcOrd="0" destOrd="0" presId="urn:microsoft.com/office/officeart/2005/8/layout/default"/>
    <dgm:cxn modelId="{8AE8FA74-F954-4803-9350-8202E8F4BFE9}" type="presParOf" srcId="{F1E987B6-84B5-49EA-A31C-360EE1ADE09A}" destId="{ECB76F70-4CEB-4B5A-8F7B-787207B0E70A}" srcOrd="0" destOrd="0" presId="urn:microsoft.com/office/officeart/2005/8/layout/default"/>
    <dgm:cxn modelId="{E1CFC97F-56F4-4BE9-B5E9-ACBB7CA4F717}" type="presParOf" srcId="{F1E987B6-84B5-49EA-A31C-360EE1ADE09A}" destId="{4CD69C5D-2E6A-490C-A751-00A6C68359C1}" srcOrd="1" destOrd="0" presId="urn:microsoft.com/office/officeart/2005/8/layout/default"/>
    <dgm:cxn modelId="{08C28403-50D9-4171-A43E-C872E94B1FAC}" type="presParOf" srcId="{F1E987B6-84B5-49EA-A31C-360EE1ADE09A}" destId="{210E6869-49C1-4086-8446-9008D19EDB52}" srcOrd="2" destOrd="0" presId="urn:microsoft.com/office/officeart/2005/8/layout/default"/>
    <dgm:cxn modelId="{D93544E1-3456-4A0D-90A3-FDDE9B9A8385}" type="presParOf" srcId="{F1E987B6-84B5-49EA-A31C-360EE1ADE09A}" destId="{28A125CF-F48A-4DE8-8988-292374FA0ACD}" srcOrd="3" destOrd="0" presId="urn:microsoft.com/office/officeart/2005/8/layout/default"/>
    <dgm:cxn modelId="{81FE5EBA-29B5-4012-A1B1-1D72BD1041D6}" type="presParOf" srcId="{F1E987B6-84B5-49EA-A31C-360EE1ADE09A}" destId="{9F468A1F-B5A7-45BE-A5AC-8AB89AB47697}" srcOrd="4" destOrd="0" presId="urn:microsoft.com/office/officeart/2005/8/layout/default"/>
    <dgm:cxn modelId="{FFB45169-2B8F-40CA-B071-807247281D2C}" type="presParOf" srcId="{F1E987B6-84B5-49EA-A31C-360EE1ADE09A}" destId="{3A2015E7-88B5-4380-9188-558F807EEB73}" srcOrd="5" destOrd="0" presId="urn:microsoft.com/office/officeart/2005/8/layout/default"/>
    <dgm:cxn modelId="{924DF465-408A-4EC7-A603-4F978DFF656B}" type="presParOf" srcId="{F1E987B6-84B5-49EA-A31C-360EE1ADE09A}" destId="{74740687-560D-4092-955B-7728FF210243}" srcOrd="6" destOrd="0" presId="urn:microsoft.com/office/officeart/2005/8/layout/default"/>
    <dgm:cxn modelId="{971B09A7-D6F6-4902-BC58-214029B62712}" type="presParOf" srcId="{F1E987B6-84B5-49EA-A31C-360EE1ADE09A}" destId="{0A142499-EBC4-40BD-B5C4-7DADF4ED81AC}" srcOrd="7" destOrd="0" presId="urn:microsoft.com/office/officeart/2005/8/layout/default"/>
    <dgm:cxn modelId="{3062D888-55A0-472B-83F0-5236C36FE250}" type="presParOf" srcId="{F1E987B6-84B5-49EA-A31C-360EE1ADE09A}" destId="{7FDA887D-2A82-455C-8059-19CD04DDAF6D}" srcOrd="8" destOrd="0" presId="urn:microsoft.com/office/officeart/2005/8/layout/default"/>
    <dgm:cxn modelId="{B1D1398B-B194-465F-AD43-895809737C38}" type="presParOf" srcId="{F1E987B6-84B5-49EA-A31C-360EE1ADE09A}" destId="{62BD7B0F-5167-45B8-BAF3-C984D6BA4211}" srcOrd="9" destOrd="0" presId="urn:microsoft.com/office/officeart/2005/8/layout/default"/>
    <dgm:cxn modelId="{1AD4950C-C8A9-4F80-A61D-195BC31D20A5}" type="presParOf" srcId="{F1E987B6-84B5-49EA-A31C-360EE1ADE09A}" destId="{C1A49EC3-AEFB-471D-A18C-A0A08BE1441F}" srcOrd="10" destOrd="0" presId="urn:microsoft.com/office/officeart/2005/8/layout/default"/>
    <dgm:cxn modelId="{CDD939C3-A685-4FD1-B02C-E9B766B608DA}" type="presParOf" srcId="{F1E987B6-84B5-49EA-A31C-360EE1ADE09A}" destId="{322E74AE-6D4B-4980-A093-38BDB64395BF}" srcOrd="11" destOrd="0" presId="urn:microsoft.com/office/officeart/2005/8/layout/default"/>
    <dgm:cxn modelId="{A2C3BF60-53E9-4CC8-9D67-3B37BA0E42B6}" type="presParOf" srcId="{F1E987B6-84B5-49EA-A31C-360EE1ADE09A}" destId="{97412652-012A-4DE4-A298-EF2E6BB15305}" srcOrd="12" destOrd="0" presId="urn:microsoft.com/office/officeart/2005/8/layout/default"/>
    <dgm:cxn modelId="{83F3AC80-9A56-42F6-A6A9-0E0ABF5B94F4}" type="presParOf" srcId="{F1E987B6-84B5-49EA-A31C-360EE1ADE09A}" destId="{89198283-7B08-48AA-A4FA-FCDC8E04DE59}" srcOrd="13" destOrd="0" presId="urn:microsoft.com/office/officeart/2005/8/layout/default"/>
    <dgm:cxn modelId="{AE031713-787E-4C77-AA8B-A7433A4471AF}" type="presParOf" srcId="{F1E987B6-84B5-49EA-A31C-360EE1ADE09A}" destId="{44ACC010-31C8-4FEF-A26E-83022DB124EA}" srcOrd="1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B7A90430-EC3E-4EF9-9343-2887DDCC8C05}" type="doc">
      <dgm:prSet loTypeId="urn:microsoft.com/office/officeart/2008/layout/LinedList" loCatId="list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A0FFA43C-1584-43CE-ACE7-97AF1B4BEBEE}">
      <dgm:prSet/>
      <dgm:spPr/>
      <dgm:t>
        <a:bodyPr/>
        <a:lstStyle/>
        <a:p>
          <a:r>
            <a:rPr lang="en-US"/>
            <a:t>Collaboration between teams on complex patients</a:t>
          </a:r>
        </a:p>
      </dgm:t>
    </dgm:pt>
    <dgm:pt modelId="{0FB530E9-F0A3-4D94-A7F7-08666F43FE8E}" type="parTrans" cxnId="{ABFA8765-0F95-4912-BA98-5887B217B79B}">
      <dgm:prSet/>
      <dgm:spPr/>
      <dgm:t>
        <a:bodyPr/>
        <a:lstStyle/>
        <a:p>
          <a:endParaRPr lang="en-US"/>
        </a:p>
      </dgm:t>
    </dgm:pt>
    <dgm:pt modelId="{881F1399-31C1-4FB3-AD68-4B991450329D}" type="sibTrans" cxnId="{ABFA8765-0F95-4912-BA98-5887B217B79B}">
      <dgm:prSet/>
      <dgm:spPr/>
      <dgm:t>
        <a:bodyPr/>
        <a:lstStyle/>
        <a:p>
          <a:endParaRPr lang="en-US"/>
        </a:p>
      </dgm:t>
    </dgm:pt>
    <dgm:pt modelId="{D2B644E9-6AF1-4281-8CE2-E87CCBA84292}">
      <dgm:prSet/>
      <dgm:spPr/>
      <dgm:t>
        <a:bodyPr/>
        <a:lstStyle/>
        <a:p>
          <a:r>
            <a:rPr lang="en-US"/>
            <a:t>Improved access for geographically remote hospitals</a:t>
          </a:r>
        </a:p>
      </dgm:t>
    </dgm:pt>
    <dgm:pt modelId="{3D268923-5966-4EF0-8680-701D478ED7A7}" type="parTrans" cxnId="{741F3E76-8D72-40BB-917F-9A1B1E1D66A1}">
      <dgm:prSet/>
      <dgm:spPr/>
      <dgm:t>
        <a:bodyPr/>
        <a:lstStyle/>
        <a:p>
          <a:endParaRPr lang="en-US"/>
        </a:p>
      </dgm:t>
    </dgm:pt>
    <dgm:pt modelId="{205D859E-2816-41CC-B987-EE6A72F58C34}" type="sibTrans" cxnId="{741F3E76-8D72-40BB-917F-9A1B1E1D66A1}">
      <dgm:prSet/>
      <dgm:spPr/>
      <dgm:t>
        <a:bodyPr/>
        <a:lstStyle/>
        <a:p>
          <a:endParaRPr lang="en-US"/>
        </a:p>
      </dgm:t>
    </dgm:pt>
    <dgm:pt modelId="{09C5B003-886B-4007-BFE0-DC22D963C6AE}">
      <dgm:prSet/>
      <dgm:spPr/>
      <dgm:t>
        <a:bodyPr/>
        <a:lstStyle/>
        <a:p>
          <a:r>
            <a:rPr lang="en-US"/>
            <a:t>Immediate remote peer consultation (HIPAA/licensing)</a:t>
          </a:r>
        </a:p>
      </dgm:t>
    </dgm:pt>
    <dgm:pt modelId="{8720DBE5-A7DC-4094-B596-FADF9A6396C1}" type="parTrans" cxnId="{E86B9289-7CA3-4D30-BDAB-DAAE462BFFC4}">
      <dgm:prSet/>
      <dgm:spPr/>
      <dgm:t>
        <a:bodyPr/>
        <a:lstStyle/>
        <a:p>
          <a:endParaRPr lang="en-US"/>
        </a:p>
      </dgm:t>
    </dgm:pt>
    <dgm:pt modelId="{C91D890B-E8A4-4B19-A4EE-11BC2BC8C336}" type="sibTrans" cxnId="{E86B9289-7CA3-4D30-BDAB-DAAE462BFFC4}">
      <dgm:prSet/>
      <dgm:spPr/>
      <dgm:t>
        <a:bodyPr/>
        <a:lstStyle/>
        <a:p>
          <a:endParaRPr lang="en-US"/>
        </a:p>
      </dgm:t>
    </dgm:pt>
    <dgm:pt modelId="{A4637CA0-5DF5-435F-876D-51026AB05049}">
      <dgm:prSet/>
      <dgm:spPr/>
      <dgm:t>
        <a:bodyPr/>
        <a:lstStyle/>
        <a:p>
          <a:r>
            <a:rPr lang="en-US"/>
            <a:t>Adaptation for weekend and after-hours on-call questions or assessments</a:t>
          </a:r>
        </a:p>
      </dgm:t>
    </dgm:pt>
    <dgm:pt modelId="{3CEB7569-2350-444D-8816-A3973709861C}" type="parTrans" cxnId="{3FBA754C-8623-43F4-8DB5-0FE305D256BD}">
      <dgm:prSet/>
      <dgm:spPr/>
      <dgm:t>
        <a:bodyPr/>
        <a:lstStyle/>
        <a:p>
          <a:endParaRPr lang="en-US"/>
        </a:p>
      </dgm:t>
    </dgm:pt>
    <dgm:pt modelId="{992F97BA-1085-4735-9EDB-79A242AA39E0}" type="sibTrans" cxnId="{3FBA754C-8623-43F4-8DB5-0FE305D256BD}">
      <dgm:prSet/>
      <dgm:spPr/>
      <dgm:t>
        <a:bodyPr/>
        <a:lstStyle/>
        <a:p>
          <a:endParaRPr lang="en-US"/>
        </a:p>
      </dgm:t>
    </dgm:pt>
    <dgm:pt modelId="{0CED2B55-FF52-421A-8E73-D9F22C69A34E}">
      <dgm:prSet/>
      <dgm:spPr/>
      <dgm:t>
        <a:bodyPr/>
        <a:lstStyle/>
        <a:p>
          <a:r>
            <a:rPr lang="en-US" dirty="0"/>
            <a:t>Real-time supervision of residents who are remotely located</a:t>
          </a:r>
        </a:p>
      </dgm:t>
    </dgm:pt>
    <dgm:pt modelId="{42814957-3C06-4659-BAB6-FE3156AF59E1}" type="parTrans" cxnId="{A17D92B6-9013-4EE5-8686-DD6DC4B8A125}">
      <dgm:prSet/>
      <dgm:spPr/>
      <dgm:t>
        <a:bodyPr/>
        <a:lstStyle/>
        <a:p>
          <a:endParaRPr lang="en-US"/>
        </a:p>
      </dgm:t>
    </dgm:pt>
    <dgm:pt modelId="{E407BA22-8E8E-44A4-A54E-E35C4207010F}" type="sibTrans" cxnId="{A17D92B6-9013-4EE5-8686-DD6DC4B8A125}">
      <dgm:prSet/>
      <dgm:spPr/>
      <dgm:t>
        <a:bodyPr/>
        <a:lstStyle/>
        <a:p>
          <a:endParaRPr lang="en-US"/>
        </a:p>
      </dgm:t>
    </dgm:pt>
    <dgm:pt modelId="{B077A1E1-CB3A-409F-8C78-0762875C060E}">
      <dgm:prSet/>
      <dgm:spPr/>
      <dgm:t>
        <a:bodyPr/>
        <a:lstStyle/>
        <a:p>
          <a:r>
            <a:rPr lang="en-US" dirty="0"/>
            <a:t>Decrease coverage needs (or allow for easier coverage) for staff who need to work from home, e.g., sick child</a:t>
          </a:r>
        </a:p>
      </dgm:t>
    </dgm:pt>
    <dgm:pt modelId="{C25598EB-4820-4DD2-9B8B-A54C74D60AD8}" type="parTrans" cxnId="{5E5EA073-4B69-408A-B15A-0B1EA6215711}">
      <dgm:prSet/>
      <dgm:spPr/>
      <dgm:t>
        <a:bodyPr/>
        <a:lstStyle/>
        <a:p>
          <a:endParaRPr lang="en-US"/>
        </a:p>
      </dgm:t>
    </dgm:pt>
    <dgm:pt modelId="{9B2CAAC2-0E26-4CF0-9496-E6BFEB2699B4}" type="sibTrans" cxnId="{5E5EA073-4B69-408A-B15A-0B1EA6215711}">
      <dgm:prSet/>
      <dgm:spPr/>
      <dgm:t>
        <a:bodyPr/>
        <a:lstStyle/>
        <a:p>
          <a:endParaRPr lang="en-US"/>
        </a:p>
      </dgm:t>
    </dgm:pt>
    <dgm:pt modelId="{6DB6148A-808B-47A0-BF56-E9E1DB77E367}" type="pres">
      <dgm:prSet presAssocID="{B7A90430-EC3E-4EF9-9343-2887DDCC8C05}" presName="vert0" presStyleCnt="0">
        <dgm:presLayoutVars>
          <dgm:dir/>
          <dgm:animOne val="branch"/>
          <dgm:animLvl val="lvl"/>
        </dgm:presLayoutVars>
      </dgm:prSet>
      <dgm:spPr/>
    </dgm:pt>
    <dgm:pt modelId="{E7E40EA9-F1D4-4653-9356-C4B1578954BB}" type="pres">
      <dgm:prSet presAssocID="{A0FFA43C-1584-43CE-ACE7-97AF1B4BEBEE}" presName="thickLine" presStyleLbl="alignNode1" presStyleIdx="0" presStyleCnt="6"/>
      <dgm:spPr/>
    </dgm:pt>
    <dgm:pt modelId="{88AF4624-FFCF-4B15-BDCC-111BD0DDE0DC}" type="pres">
      <dgm:prSet presAssocID="{A0FFA43C-1584-43CE-ACE7-97AF1B4BEBEE}" presName="horz1" presStyleCnt="0"/>
      <dgm:spPr/>
    </dgm:pt>
    <dgm:pt modelId="{DE2DEA98-9481-40F1-AEA6-FC2E4BF615EA}" type="pres">
      <dgm:prSet presAssocID="{A0FFA43C-1584-43CE-ACE7-97AF1B4BEBEE}" presName="tx1" presStyleLbl="revTx" presStyleIdx="0" presStyleCnt="6"/>
      <dgm:spPr/>
    </dgm:pt>
    <dgm:pt modelId="{58964564-E4EC-4469-8E3A-22F6277BFE25}" type="pres">
      <dgm:prSet presAssocID="{A0FFA43C-1584-43CE-ACE7-97AF1B4BEBEE}" presName="vert1" presStyleCnt="0"/>
      <dgm:spPr/>
    </dgm:pt>
    <dgm:pt modelId="{5C033510-2B34-41BE-89AB-EB4726D5642C}" type="pres">
      <dgm:prSet presAssocID="{D2B644E9-6AF1-4281-8CE2-E87CCBA84292}" presName="thickLine" presStyleLbl="alignNode1" presStyleIdx="1" presStyleCnt="6"/>
      <dgm:spPr/>
    </dgm:pt>
    <dgm:pt modelId="{A23675E0-F50F-4A4D-BBAE-4FC98846FE8B}" type="pres">
      <dgm:prSet presAssocID="{D2B644E9-6AF1-4281-8CE2-E87CCBA84292}" presName="horz1" presStyleCnt="0"/>
      <dgm:spPr/>
    </dgm:pt>
    <dgm:pt modelId="{E7F9438F-0B80-436E-9AA4-A2E629CC2AEE}" type="pres">
      <dgm:prSet presAssocID="{D2B644E9-6AF1-4281-8CE2-E87CCBA84292}" presName="tx1" presStyleLbl="revTx" presStyleIdx="1" presStyleCnt="6"/>
      <dgm:spPr/>
    </dgm:pt>
    <dgm:pt modelId="{BC5FA8CF-B79A-409E-8C44-ED6B24F1336E}" type="pres">
      <dgm:prSet presAssocID="{D2B644E9-6AF1-4281-8CE2-E87CCBA84292}" presName="vert1" presStyleCnt="0"/>
      <dgm:spPr/>
    </dgm:pt>
    <dgm:pt modelId="{7C9FA1B1-6D63-4B2D-A980-3F36FEE4FA2A}" type="pres">
      <dgm:prSet presAssocID="{09C5B003-886B-4007-BFE0-DC22D963C6AE}" presName="thickLine" presStyleLbl="alignNode1" presStyleIdx="2" presStyleCnt="6"/>
      <dgm:spPr/>
    </dgm:pt>
    <dgm:pt modelId="{7CC6E25C-D2A6-4C78-A799-C34815ACE741}" type="pres">
      <dgm:prSet presAssocID="{09C5B003-886B-4007-BFE0-DC22D963C6AE}" presName="horz1" presStyleCnt="0"/>
      <dgm:spPr/>
    </dgm:pt>
    <dgm:pt modelId="{400170C4-0ADF-48D2-83E1-3025B5E87D3A}" type="pres">
      <dgm:prSet presAssocID="{09C5B003-886B-4007-BFE0-DC22D963C6AE}" presName="tx1" presStyleLbl="revTx" presStyleIdx="2" presStyleCnt="6"/>
      <dgm:spPr/>
    </dgm:pt>
    <dgm:pt modelId="{0BF6854B-132F-49CE-9199-00FBFBDEA49F}" type="pres">
      <dgm:prSet presAssocID="{09C5B003-886B-4007-BFE0-DC22D963C6AE}" presName="vert1" presStyleCnt="0"/>
      <dgm:spPr/>
    </dgm:pt>
    <dgm:pt modelId="{78D10FD5-A1E8-4CE1-8625-BC08D63D6973}" type="pres">
      <dgm:prSet presAssocID="{A4637CA0-5DF5-435F-876D-51026AB05049}" presName="thickLine" presStyleLbl="alignNode1" presStyleIdx="3" presStyleCnt="6"/>
      <dgm:spPr/>
    </dgm:pt>
    <dgm:pt modelId="{04760C2A-F78B-4C9A-940E-2740DD94651D}" type="pres">
      <dgm:prSet presAssocID="{A4637CA0-5DF5-435F-876D-51026AB05049}" presName="horz1" presStyleCnt="0"/>
      <dgm:spPr/>
    </dgm:pt>
    <dgm:pt modelId="{AD10CE4A-609B-4A66-9F82-8D9D77BB739C}" type="pres">
      <dgm:prSet presAssocID="{A4637CA0-5DF5-435F-876D-51026AB05049}" presName="tx1" presStyleLbl="revTx" presStyleIdx="3" presStyleCnt="6"/>
      <dgm:spPr/>
    </dgm:pt>
    <dgm:pt modelId="{AA6AB897-DF74-4C45-99F2-8E01B2F95DBB}" type="pres">
      <dgm:prSet presAssocID="{A4637CA0-5DF5-435F-876D-51026AB05049}" presName="vert1" presStyleCnt="0"/>
      <dgm:spPr/>
    </dgm:pt>
    <dgm:pt modelId="{7E2675BC-3354-499C-BC69-4F6B7CC94A60}" type="pres">
      <dgm:prSet presAssocID="{0CED2B55-FF52-421A-8E73-D9F22C69A34E}" presName="thickLine" presStyleLbl="alignNode1" presStyleIdx="4" presStyleCnt="6"/>
      <dgm:spPr/>
    </dgm:pt>
    <dgm:pt modelId="{152E367F-5AAD-4D1E-9CF1-8B5E3C63D4A4}" type="pres">
      <dgm:prSet presAssocID="{0CED2B55-FF52-421A-8E73-D9F22C69A34E}" presName="horz1" presStyleCnt="0"/>
      <dgm:spPr/>
    </dgm:pt>
    <dgm:pt modelId="{93FA958C-46E6-42D7-BCDB-805CB5FF39B0}" type="pres">
      <dgm:prSet presAssocID="{0CED2B55-FF52-421A-8E73-D9F22C69A34E}" presName="tx1" presStyleLbl="revTx" presStyleIdx="4" presStyleCnt="6"/>
      <dgm:spPr/>
    </dgm:pt>
    <dgm:pt modelId="{C4509253-0088-4DD5-9B08-424259DA1912}" type="pres">
      <dgm:prSet presAssocID="{0CED2B55-FF52-421A-8E73-D9F22C69A34E}" presName="vert1" presStyleCnt="0"/>
      <dgm:spPr/>
    </dgm:pt>
    <dgm:pt modelId="{D6D029BE-6902-4DAA-8CC3-0F5366C57AF6}" type="pres">
      <dgm:prSet presAssocID="{B077A1E1-CB3A-409F-8C78-0762875C060E}" presName="thickLine" presStyleLbl="alignNode1" presStyleIdx="5" presStyleCnt="6"/>
      <dgm:spPr/>
    </dgm:pt>
    <dgm:pt modelId="{DC5A4BCF-0324-4263-A9B9-0F07895AAF5F}" type="pres">
      <dgm:prSet presAssocID="{B077A1E1-CB3A-409F-8C78-0762875C060E}" presName="horz1" presStyleCnt="0"/>
      <dgm:spPr/>
    </dgm:pt>
    <dgm:pt modelId="{021FF61D-E043-447D-8056-CBED6B45D2E7}" type="pres">
      <dgm:prSet presAssocID="{B077A1E1-CB3A-409F-8C78-0762875C060E}" presName="tx1" presStyleLbl="revTx" presStyleIdx="5" presStyleCnt="6"/>
      <dgm:spPr/>
    </dgm:pt>
    <dgm:pt modelId="{4233C673-AE9A-4622-94A8-CD6FCD604596}" type="pres">
      <dgm:prSet presAssocID="{B077A1E1-CB3A-409F-8C78-0762875C060E}" presName="vert1" presStyleCnt="0"/>
      <dgm:spPr/>
    </dgm:pt>
  </dgm:ptLst>
  <dgm:cxnLst>
    <dgm:cxn modelId="{F4CE8B31-0622-4F7D-8A4B-88DCABCF4930}" type="presOf" srcId="{B077A1E1-CB3A-409F-8C78-0762875C060E}" destId="{021FF61D-E043-447D-8056-CBED6B45D2E7}" srcOrd="0" destOrd="0" presId="urn:microsoft.com/office/officeart/2008/layout/LinedList"/>
    <dgm:cxn modelId="{62FA9C3A-F0BB-4187-AEF8-76D4E7D1F9F7}" type="presOf" srcId="{A0FFA43C-1584-43CE-ACE7-97AF1B4BEBEE}" destId="{DE2DEA98-9481-40F1-AEA6-FC2E4BF615EA}" srcOrd="0" destOrd="0" presId="urn:microsoft.com/office/officeart/2008/layout/LinedList"/>
    <dgm:cxn modelId="{ABFA8765-0F95-4912-BA98-5887B217B79B}" srcId="{B7A90430-EC3E-4EF9-9343-2887DDCC8C05}" destId="{A0FFA43C-1584-43CE-ACE7-97AF1B4BEBEE}" srcOrd="0" destOrd="0" parTransId="{0FB530E9-F0A3-4D94-A7F7-08666F43FE8E}" sibTransId="{881F1399-31C1-4FB3-AD68-4B991450329D}"/>
    <dgm:cxn modelId="{3FBA754C-8623-43F4-8DB5-0FE305D256BD}" srcId="{B7A90430-EC3E-4EF9-9343-2887DDCC8C05}" destId="{A4637CA0-5DF5-435F-876D-51026AB05049}" srcOrd="3" destOrd="0" parTransId="{3CEB7569-2350-444D-8816-A3973709861C}" sibTransId="{992F97BA-1085-4735-9EDB-79A242AA39E0}"/>
    <dgm:cxn modelId="{CC0A8570-F059-4653-BF9C-C05405540790}" type="presOf" srcId="{0CED2B55-FF52-421A-8E73-D9F22C69A34E}" destId="{93FA958C-46E6-42D7-BCDB-805CB5FF39B0}" srcOrd="0" destOrd="0" presId="urn:microsoft.com/office/officeart/2008/layout/LinedList"/>
    <dgm:cxn modelId="{5E5EA073-4B69-408A-B15A-0B1EA6215711}" srcId="{B7A90430-EC3E-4EF9-9343-2887DDCC8C05}" destId="{B077A1E1-CB3A-409F-8C78-0762875C060E}" srcOrd="5" destOrd="0" parTransId="{C25598EB-4820-4DD2-9B8B-A54C74D60AD8}" sibTransId="{9B2CAAC2-0E26-4CF0-9496-E6BFEB2699B4}"/>
    <dgm:cxn modelId="{741F3E76-8D72-40BB-917F-9A1B1E1D66A1}" srcId="{B7A90430-EC3E-4EF9-9343-2887DDCC8C05}" destId="{D2B644E9-6AF1-4281-8CE2-E87CCBA84292}" srcOrd="1" destOrd="0" parTransId="{3D268923-5966-4EF0-8680-701D478ED7A7}" sibTransId="{205D859E-2816-41CC-B987-EE6A72F58C34}"/>
    <dgm:cxn modelId="{E86B9289-7CA3-4D30-BDAB-DAAE462BFFC4}" srcId="{B7A90430-EC3E-4EF9-9343-2887DDCC8C05}" destId="{09C5B003-886B-4007-BFE0-DC22D963C6AE}" srcOrd="2" destOrd="0" parTransId="{8720DBE5-A7DC-4094-B596-FADF9A6396C1}" sibTransId="{C91D890B-E8A4-4B19-A4EE-11BC2BC8C336}"/>
    <dgm:cxn modelId="{F62C36A5-BEB5-4FC3-AE08-55CC462D7F47}" type="presOf" srcId="{09C5B003-886B-4007-BFE0-DC22D963C6AE}" destId="{400170C4-0ADF-48D2-83E1-3025B5E87D3A}" srcOrd="0" destOrd="0" presId="urn:microsoft.com/office/officeart/2008/layout/LinedList"/>
    <dgm:cxn modelId="{E5BD1EB1-3B74-4041-A76C-F41952BE031A}" type="presOf" srcId="{B7A90430-EC3E-4EF9-9343-2887DDCC8C05}" destId="{6DB6148A-808B-47A0-BF56-E9E1DB77E367}" srcOrd="0" destOrd="0" presId="urn:microsoft.com/office/officeart/2008/layout/LinedList"/>
    <dgm:cxn modelId="{A17D92B6-9013-4EE5-8686-DD6DC4B8A125}" srcId="{B7A90430-EC3E-4EF9-9343-2887DDCC8C05}" destId="{0CED2B55-FF52-421A-8E73-D9F22C69A34E}" srcOrd="4" destOrd="0" parTransId="{42814957-3C06-4659-BAB6-FE3156AF59E1}" sibTransId="{E407BA22-8E8E-44A4-A54E-E35C4207010F}"/>
    <dgm:cxn modelId="{D6761FE7-D235-427C-A14A-1796C5656550}" type="presOf" srcId="{D2B644E9-6AF1-4281-8CE2-E87CCBA84292}" destId="{E7F9438F-0B80-436E-9AA4-A2E629CC2AEE}" srcOrd="0" destOrd="0" presId="urn:microsoft.com/office/officeart/2008/layout/LinedList"/>
    <dgm:cxn modelId="{7ED267E7-4F6D-4A7A-BBD3-1F6E2C1D2C80}" type="presOf" srcId="{A4637CA0-5DF5-435F-876D-51026AB05049}" destId="{AD10CE4A-609B-4A66-9F82-8D9D77BB739C}" srcOrd="0" destOrd="0" presId="urn:microsoft.com/office/officeart/2008/layout/LinedList"/>
    <dgm:cxn modelId="{7657A30E-307C-48A1-8CF5-61763685C69D}" type="presParOf" srcId="{6DB6148A-808B-47A0-BF56-E9E1DB77E367}" destId="{E7E40EA9-F1D4-4653-9356-C4B1578954BB}" srcOrd="0" destOrd="0" presId="urn:microsoft.com/office/officeart/2008/layout/LinedList"/>
    <dgm:cxn modelId="{99637CDD-F7F1-4550-B7A7-D2D4BBB1430D}" type="presParOf" srcId="{6DB6148A-808B-47A0-BF56-E9E1DB77E367}" destId="{88AF4624-FFCF-4B15-BDCC-111BD0DDE0DC}" srcOrd="1" destOrd="0" presId="urn:microsoft.com/office/officeart/2008/layout/LinedList"/>
    <dgm:cxn modelId="{95EFB9B2-E82F-4375-A01C-512147C024DB}" type="presParOf" srcId="{88AF4624-FFCF-4B15-BDCC-111BD0DDE0DC}" destId="{DE2DEA98-9481-40F1-AEA6-FC2E4BF615EA}" srcOrd="0" destOrd="0" presId="urn:microsoft.com/office/officeart/2008/layout/LinedList"/>
    <dgm:cxn modelId="{82B86D5D-A939-4244-8DC5-2A8E32C0AF93}" type="presParOf" srcId="{88AF4624-FFCF-4B15-BDCC-111BD0DDE0DC}" destId="{58964564-E4EC-4469-8E3A-22F6277BFE25}" srcOrd="1" destOrd="0" presId="urn:microsoft.com/office/officeart/2008/layout/LinedList"/>
    <dgm:cxn modelId="{06FFCD0C-33E0-41A6-BD9B-87D85B5FFD10}" type="presParOf" srcId="{6DB6148A-808B-47A0-BF56-E9E1DB77E367}" destId="{5C033510-2B34-41BE-89AB-EB4726D5642C}" srcOrd="2" destOrd="0" presId="urn:microsoft.com/office/officeart/2008/layout/LinedList"/>
    <dgm:cxn modelId="{B96FF1A9-0306-4B87-970E-7D52C55A2A72}" type="presParOf" srcId="{6DB6148A-808B-47A0-BF56-E9E1DB77E367}" destId="{A23675E0-F50F-4A4D-BBAE-4FC98846FE8B}" srcOrd="3" destOrd="0" presId="urn:microsoft.com/office/officeart/2008/layout/LinedList"/>
    <dgm:cxn modelId="{9823688A-516B-47F3-9FDC-C43C2334DD48}" type="presParOf" srcId="{A23675E0-F50F-4A4D-BBAE-4FC98846FE8B}" destId="{E7F9438F-0B80-436E-9AA4-A2E629CC2AEE}" srcOrd="0" destOrd="0" presId="urn:microsoft.com/office/officeart/2008/layout/LinedList"/>
    <dgm:cxn modelId="{6DDC298F-A60F-4394-B49F-DC83F1AA2FAB}" type="presParOf" srcId="{A23675E0-F50F-4A4D-BBAE-4FC98846FE8B}" destId="{BC5FA8CF-B79A-409E-8C44-ED6B24F1336E}" srcOrd="1" destOrd="0" presId="urn:microsoft.com/office/officeart/2008/layout/LinedList"/>
    <dgm:cxn modelId="{A4383B4D-ACA3-4F2F-B2D6-BE9AA87ED0D6}" type="presParOf" srcId="{6DB6148A-808B-47A0-BF56-E9E1DB77E367}" destId="{7C9FA1B1-6D63-4B2D-A980-3F36FEE4FA2A}" srcOrd="4" destOrd="0" presId="urn:microsoft.com/office/officeart/2008/layout/LinedList"/>
    <dgm:cxn modelId="{3C35B053-2B55-42D0-BC6E-69F657BA146F}" type="presParOf" srcId="{6DB6148A-808B-47A0-BF56-E9E1DB77E367}" destId="{7CC6E25C-D2A6-4C78-A799-C34815ACE741}" srcOrd="5" destOrd="0" presId="urn:microsoft.com/office/officeart/2008/layout/LinedList"/>
    <dgm:cxn modelId="{C714A5C3-90ED-4544-B44D-562241C56741}" type="presParOf" srcId="{7CC6E25C-D2A6-4C78-A799-C34815ACE741}" destId="{400170C4-0ADF-48D2-83E1-3025B5E87D3A}" srcOrd="0" destOrd="0" presId="urn:microsoft.com/office/officeart/2008/layout/LinedList"/>
    <dgm:cxn modelId="{ABF42C2A-84F2-4BDC-9CB7-1E956831AC00}" type="presParOf" srcId="{7CC6E25C-D2A6-4C78-A799-C34815ACE741}" destId="{0BF6854B-132F-49CE-9199-00FBFBDEA49F}" srcOrd="1" destOrd="0" presId="urn:microsoft.com/office/officeart/2008/layout/LinedList"/>
    <dgm:cxn modelId="{53CC2B0D-03F0-46DC-803F-514003B13C49}" type="presParOf" srcId="{6DB6148A-808B-47A0-BF56-E9E1DB77E367}" destId="{78D10FD5-A1E8-4CE1-8625-BC08D63D6973}" srcOrd="6" destOrd="0" presId="urn:microsoft.com/office/officeart/2008/layout/LinedList"/>
    <dgm:cxn modelId="{FFEF32FF-83D5-48C9-88B6-6E395FA1985C}" type="presParOf" srcId="{6DB6148A-808B-47A0-BF56-E9E1DB77E367}" destId="{04760C2A-F78B-4C9A-940E-2740DD94651D}" srcOrd="7" destOrd="0" presId="urn:microsoft.com/office/officeart/2008/layout/LinedList"/>
    <dgm:cxn modelId="{1BAFC743-FD7B-46DD-A2D4-A0DD520F6FE4}" type="presParOf" srcId="{04760C2A-F78B-4C9A-940E-2740DD94651D}" destId="{AD10CE4A-609B-4A66-9F82-8D9D77BB739C}" srcOrd="0" destOrd="0" presId="urn:microsoft.com/office/officeart/2008/layout/LinedList"/>
    <dgm:cxn modelId="{5E7EC44D-84DD-4ACC-9D81-F455F5C300AE}" type="presParOf" srcId="{04760C2A-F78B-4C9A-940E-2740DD94651D}" destId="{AA6AB897-DF74-4C45-99F2-8E01B2F95DBB}" srcOrd="1" destOrd="0" presId="urn:microsoft.com/office/officeart/2008/layout/LinedList"/>
    <dgm:cxn modelId="{75A1FE84-26E6-49E4-8ADB-F598845CD030}" type="presParOf" srcId="{6DB6148A-808B-47A0-BF56-E9E1DB77E367}" destId="{7E2675BC-3354-499C-BC69-4F6B7CC94A60}" srcOrd="8" destOrd="0" presId="urn:microsoft.com/office/officeart/2008/layout/LinedList"/>
    <dgm:cxn modelId="{6EC216C0-1A80-4F3C-A49F-84945DD952C0}" type="presParOf" srcId="{6DB6148A-808B-47A0-BF56-E9E1DB77E367}" destId="{152E367F-5AAD-4D1E-9CF1-8B5E3C63D4A4}" srcOrd="9" destOrd="0" presId="urn:microsoft.com/office/officeart/2008/layout/LinedList"/>
    <dgm:cxn modelId="{1474A0E8-1A76-4453-A861-9AF516F8B864}" type="presParOf" srcId="{152E367F-5AAD-4D1E-9CF1-8B5E3C63D4A4}" destId="{93FA958C-46E6-42D7-BCDB-805CB5FF39B0}" srcOrd="0" destOrd="0" presId="urn:microsoft.com/office/officeart/2008/layout/LinedList"/>
    <dgm:cxn modelId="{F91B29B1-F438-459C-9862-8CCE01F91797}" type="presParOf" srcId="{152E367F-5AAD-4D1E-9CF1-8B5E3C63D4A4}" destId="{C4509253-0088-4DD5-9B08-424259DA1912}" srcOrd="1" destOrd="0" presId="urn:microsoft.com/office/officeart/2008/layout/LinedList"/>
    <dgm:cxn modelId="{BF2FC088-2961-4454-8E43-852C2B378580}" type="presParOf" srcId="{6DB6148A-808B-47A0-BF56-E9E1DB77E367}" destId="{D6D029BE-6902-4DAA-8CC3-0F5366C57AF6}" srcOrd="10" destOrd="0" presId="urn:microsoft.com/office/officeart/2008/layout/LinedList"/>
    <dgm:cxn modelId="{DCECA1A9-B349-487F-8FAF-32E7DCEE8EEE}" type="presParOf" srcId="{6DB6148A-808B-47A0-BF56-E9E1DB77E367}" destId="{DC5A4BCF-0324-4263-A9B9-0F07895AAF5F}" srcOrd="11" destOrd="0" presId="urn:microsoft.com/office/officeart/2008/layout/LinedList"/>
    <dgm:cxn modelId="{8E61BF75-0EE9-4E79-826A-E8586FFF919D}" type="presParOf" srcId="{DC5A4BCF-0324-4263-A9B9-0F07895AAF5F}" destId="{021FF61D-E043-447D-8056-CBED6B45D2E7}" srcOrd="0" destOrd="0" presId="urn:microsoft.com/office/officeart/2008/layout/LinedList"/>
    <dgm:cxn modelId="{59C3E34B-37AF-4DF2-81C8-1240DF0AC2FC}" type="presParOf" srcId="{DC5A4BCF-0324-4263-A9B9-0F07895AAF5F}" destId="{4233C673-AE9A-4622-94A8-CD6FCD604596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D93373-7B26-41E7-AB6C-39966FA09677}">
      <dsp:nvSpPr>
        <dsp:cNvPr id="0" name=""/>
        <dsp:cNvSpPr/>
      </dsp:nvSpPr>
      <dsp:spPr>
        <a:xfrm>
          <a:off x="963691" y="975"/>
          <a:ext cx="2779067" cy="166744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85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Limited PPE</a:t>
          </a:r>
        </a:p>
      </dsp:txBody>
      <dsp:txXfrm>
        <a:off x="963691" y="975"/>
        <a:ext cx="2779067" cy="1667440"/>
      </dsp:txXfrm>
    </dsp:sp>
    <dsp:sp modelId="{3EA26494-4D27-4001-891B-4DF5EA3D74AC}">
      <dsp:nvSpPr>
        <dsp:cNvPr id="0" name=""/>
        <dsp:cNvSpPr/>
      </dsp:nvSpPr>
      <dsp:spPr>
        <a:xfrm>
          <a:off x="4020665" y="975"/>
          <a:ext cx="2779067" cy="1667440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85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Concern for spreading virus (e.g., patients, families)</a:t>
          </a:r>
        </a:p>
      </dsp:txBody>
      <dsp:txXfrm>
        <a:off x="4020665" y="975"/>
        <a:ext cx="2779067" cy="1667440"/>
      </dsp:txXfrm>
    </dsp:sp>
    <dsp:sp modelId="{8C8080FB-A115-409E-A036-5904CA246634}">
      <dsp:nvSpPr>
        <dsp:cNvPr id="0" name=""/>
        <dsp:cNvSpPr/>
      </dsp:nvSpPr>
      <dsp:spPr>
        <a:xfrm>
          <a:off x="7077639" y="975"/>
          <a:ext cx="2779067" cy="1667440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85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Risk for CL Psychiatrists </a:t>
          </a:r>
        </a:p>
      </dsp:txBody>
      <dsp:txXfrm>
        <a:off x="7077639" y="975"/>
        <a:ext cx="2779067" cy="1667440"/>
      </dsp:txXfrm>
    </dsp:sp>
    <dsp:sp modelId="{71239C73-5329-46E4-B4C3-F24DC28FA73F}">
      <dsp:nvSpPr>
        <dsp:cNvPr id="0" name=""/>
        <dsp:cNvSpPr/>
      </dsp:nvSpPr>
      <dsp:spPr>
        <a:xfrm>
          <a:off x="2492178" y="1946322"/>
          <a:ext cx="2779067" cy="1667440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85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Trainees – should they work from home or see patients in-person?</a:t>
          </a:r>
        </a:p>
      </dsp:txBody>
      <dsp:txXfrm>
        <a:off x="2492178" y="1946322"/>
        <a:ext cx="2779067" cy="1667440"/>
      </dsp:txXfrm>
    </dsp:sp>
    <dsp:sp modelId="{9219FEA2-E1C3-4FFB-8217-DFB6FE3128EB}">
      <dsp:nvSpPr>
        <dsp:cNvPr id="0" name=""/>
        <dsp:cNvSpPr/>
      </dsp:nvSpPr>
      <dsp:spPr>
        <a:xfrm>
          <a:off x="5549152" y="1946322"/>
          <a:ext cx="2779067" cy="1667440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85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Previous lack of telemedicine services, particularly for inpatient CL services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/>
            <a:t>How do we implement this?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/>
            <a:t>What does that look like?</a:t>
          </a:r>
        </a:p>
      </dsp:txBody>
      <dsp:txXfrm>
        <a:off x="5549152" y="1946322"/>
        <a:ext cx="2779067" cy="166744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95FDC7E-FF03-4CD3-A974-DE6B25808873}">
      <dsp:nvSpPr>
        <dsp:cNvPr id="0" name=""/>
        <dsp:cNvSpPr/>
      </dsp:nvSpPr>
      <dsp:spPr>
        <a:xfrm>
          <a:off x="3855" y="228398"/>
          <a:ext cx="2318447" cy="55584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60960" rIns="106680" bIns="6096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b="1" kern="1200"/>
            <a:t>In-Person</a:t>
          </a:r>
          <a:endParaRPr lang="en-US" sz="1500" kern="1200"/>
        </a:p>
      </dsp:txBody>
      <dsp:txXfrm>
        <a:off x="3855" y="228398"/>
        <a:ext cx="2318447" cy="555844"/>
      </dsp:txXfrm>
    </dsp:sp>
    <dsp:sp modelId="{70D5308C-1F10-47F9-8037-2B4C540B4D87}">
      <dsp:nvSpPr>
        <dsp:cNvPr id="0" name=""/>
        <dsp:cNvSpPr/>
      </dsp:nvSpPr>
      <dsp:spPr>
        <a:xfrm>
          <a:off x="3855" y="784243"/>
          <a:ext cx="2318447" cy="239112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106680" bIns="120015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Requires appropriate PPE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Some level of risk involved</a:t>
          </a:r>
        </a:p>
      </dsp:txBody>
      <dsp:txXfrm>
        <a:off x="3855" y="784243"/>
        <a:ext cx="2318447" cy="2391125"/>
      </dsp:txXfrm>
    </dsp:sp>
    <dsp:sp modelId="{EF2265FE-C911-4AF6-ACDD-2878A827136F}">
      <dsp:nvSpPr>
        <dsp:cNvPr id="0" name=""/>
        <dsp:cNvSpPr/>
      </dsp:nvSpPr>
      <dsp:spPr>
        <a:xfrm>
          <a:off x="2646886" y="228398"/>
          <a:ext cx="2318447" cy="55584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60960" rIns="106680" bIns="6096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b="1" kern="1200"/>
            <a:t>Work from home or other remote location</a:t>
          </a:r>
          <a:endParaRPr lang="en-US" sz="1500" kern="1200"/>
        </a:p>
      </dsp:txBody>
      <dsp:txXfrm>
        <a:off x="2646886" y="228398"/>
        <a:ext cx="2318447" cy="555844"/>
      </dsp:txXfrm>
    </dsp:sp>
    <dsp:sp modelId="{7B430817-F74A-4D4E-84D2-B920DFE8554C}">
      <dsp:nvSpPr>
        <dsp:cNvPr id="0" name=""/>
        <dsp:cNvSpPr/>
      </dsp:nvSpPr>
      <dsp:spPr>
        <a:xfrm>
          <a:off x="2646886" y="784243"/>
          <a:ext cx="2318447" cy="239112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106680" bIns="120015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Dedicated staff to facilitate video visits versus use of nursing staff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Rely on primary team examinations for hospitalized patients</a:t>
          </a:r>
        </a:p>
      </dsp:txBody>
      <dsp:txXfrm>
        <a:off x="2646886" y="784243"/>
        <a:ext cx="2318447" cy="2391125"/>
      </dsp:txXfrm>
    </dsp:sp>
    <dsp:sp modelId="{C37247F8-1ACC-4477-8CAA-F345539363C2}">
      <dsp:nvSpPr>
        <dsp:cNvPr id="0" name=""/>
        <dsp:cNvSpPr/>
      </dsp:nvSpPr>
      <dsp:spPr>
        <a:xfrm>
          <a:off x="5289916" y="228398"/>
          <a:ext cx="2318447" cy="55584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60960" rIns="106680" bIns="6096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b="1" kern="1200"/>
            <a:t>Hybrid Model</a:t>
          </a:r>
          <a:endParaRPr lang="en-US" sz="1500" kern="1200"/>
        </a:p>
      </dsp:txBody>
      <dsp:txXfrm>
        <a:off x="5289916" y="228398"/>
        <a:ext cx="2318447" cy="555844"/>
      </dsp:txXfrm>
    </dsp:sp>
    <dsp:sp modelId="{ED9BA4A6-FB68-4329-8BB3-842950A1CD53}">
      <dsp:nvSpPr>
        <dsp:cNvPr id="0" name=""/>
        <dsp:cNvSpPr/>
      </dsp:nvSpPr>
      <dsp:spPr>
        <a:xfrm>
          <a:off x="5289916" y="784243"/>
          <a:ext cx="2318447" cy="239112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106680" bIns="120015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COVID + patients via telemedicine visit; others in-person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Rotate staff/residents in hospital or clinic to limit exposure, i.e., platooning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Residents work from home with attending psychiatrists on site </a:t>
          </a:r>
        </a:p>
      </dsp:txBody>
      <dsp:txXfrm>
        <a:off x="5289916" y="784243"/>
        <a:ext cx="2318447" cy="2391125"/>
      </dsp:txXfrm>
    </dsp:sp>
    <dsp:sp modelId="{56E615E5-39A4-4AA4-AD17-6BF4597933D1}">
      <dsp:nvSpPr>
        <dsp:cNvPr id="0" name=""/>
        <dsp:cNvSpPr/>
      </dsp:nvSpPr>
      <dsp:spPr>
        <a:xfrm>
          <a:off x="7932946" y="228398"/>
          <a:ext cx="2318447" cy="55584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60960" rIns="106680" bIns="6096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b="1" kern="1200"/>
            <a:t>Other </a:t>
          </a:r>
          <a:endParaRPr lang="en-US" sz="1500" kern="1200"/>
        </a:p>
      </dsp:txBody>
      <dsp:txXfrm>
        <a:off x="7932946" y="228398"/>
        <a:ext cx="2318447" cy="555844"/>
      </dsp:txXfrm>
    </dsp:sp>
    <dsp:sp modelId="{2139FF2F-1541-4022-8F9F-3D1F241B7DAB}">
      <dsp:nvSpPr>
        <dsp:cNvPr id="0" name=""/>
        <dsp:cNvSpPr/>
      </dsp:nvSpPr>
      <dsp:spPr>
        <a:xfrm>
          <a:off x="7932946" y="784243"/>
          <a:ext cx="2318447" cy="239112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106680" bIns="120015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Residents or staff reassigned to work in other clinical areas </a:t>
          </a:r>
        </a:p>
      </dsp:txBody>
      <dsp:txXfrm>
        <a:off x="7932946" y="784243"/>
        <a:ext cx="2318447" cy="239112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89B7E10-8CFF-4FB7-A172-BC7EA7168C1C}">
      <dsp:nvSpPr>
        <dsp:cNvPr id="0" name=""/>
        <dsp:cNvSpPr/>
      </dsp:nvSpPr>
      <dsp:spPr>
        <a:xfrm>
          <a:off x="945405" y="2857"/>
          <a:ext cx="2613886" cy="156833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Varying vaccination rates across the country</a:t>
          </a:r>
        </a:p>
      </dsp:txBody>
      <dsp:txXfrm>
        <a:off x="945405" y="2857"/>
        <a:ext cx="2613886" cy="1568332"/>
      </dsp:txXfrm>
    </dsp:sp>
    <dsp:sp modelId="{ED09D9BC-D447-4E60-ACA6-E16F31F393E6}">
      <dsp:nvSpPr>
        <dsp:cNvPr id="0" name=""/>
        <dsp:cNvSpPr/>
      </dsp:nvSpPr>
      <dsp:spPr>
        <a:xfrm>
          <a:off x="3820681" y="2857"/>
          <a:ext cx="2613886" cy="1568332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Return to in-person learning for children</a:t>
          </a:r>
        </a:p>
      </dsp:txBody>
      <dsp:txXfrm>
        <a:off x="3820681" y="2857"/>
        <a:ext cx="2613886" cy="1568332"/>
      </dsp:txXfrm>
    </dsp:sp>
    <dsp:sp modelId="{E6D30B14-4AE3-4A4F-98B5-A928883B7CB9}">
      <dsp:nvSpPr>
        <dsp:cNvPr id="0" name=""/>
        <dsp:cNvSpPr/>
      </dsp:nvSpPr>
      <dsp:spPr>
        <a:xfrm>
          <a:off x="6695957" y="2857"/>
          <a:ext cx="2613886" cy="1568332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Variants of the COVID-19 virus (Delta)</a:t>
          </a:r>
        </a:p>
      </dsp:txBody>
      <dsp:txXfrm>
        <a:off x="6695957" y="2857"/>
        <a:ext cx="2613886" cy="1568332"/>
      </dsp:txXfrm>
    </dsp:sp>
    <dsp:sp modelId="{AD4708EF-07AB-404F-8954-C92C79B5CFA0}">
      <dsp:nvSpPr>
        <dsp:cNvPr id="0" name=""/>
        <dsp:cNvSpPr/>
      </dsp:nvSpPr>
      <dsp:spPr>
        <a:xfrm>
          <a:off x="945405" y="1832578"/>
          <a:ext cx="2613886" cy="1568332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Dropping of directed healthcare measures and/or mask mandates</a:t>
          </a:r>
        </a:p>
      </dsp:txBody>
      <dsp:txXfrm>
        <a:off x="945405" y="1832578"/>
        <a:ext cx="2613886" cy="1568332"/>
      </dsp:txXfrm>
    </dsp:sp>
    <dsp:sp modelId="{6D1A7877-B91B-4609-83E4-6EDA887CA72B}">
      <dsp:nvSpPr>
        <dsp:cNvPr id="0" name=""/>
        <dsp:cNvSpPr/>
      </dsp:nvSpPr>
      <dsp:spPr>
        <a:xfrm>
          <a:off x="3820681" y="1832578"/>
          <a:ext cx="2613886" cy="1568332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Return to normal activities, 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e.g., travel, sporting events, large gatherings </a:t>
          </a:r>
        </a:p>
      </dsp:txBody>
      <dsp:txXfrm>
        <a:off x="3820681" y="1832578"/>
        <a:ext cx="2613886" cy="1568332"/>
      </dsp:txXfrm>
    </dsp:sp>
    <dsp:sp modelId="{770BE5DC-FC52-45DF-871F-893D56796B7B}">
      <dsp:nvSpPr>
        <dsp:cNvPr id="0" name=""/>
        <dsp:cNvSpPr/>
      </dsp:nvSpPr>
      <dsp:spPr>
        <a:xfrm>
          <a:off x="6695957" y="1832578"/>
          <a:ext cx="2613886" cy="156833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Possible decrease 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in vaccine effectiveness and/or need for booster</a:t>
          </a:r>
        </a:p>
      </dsp:txBody>
      <dsp:txXfrm>
        <a:off x="6695957" y="1832578"/>
        <a:ext cx="2613886" cy="156833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4BD5023-08E6-4150-B738-A81203FEC8BF}">
      <dsp:nvSpPr>
        <dsp:cNvPr id="0" name=""/>
        <dsp:cNvSpPr/>
      </dsp:nvSpPr>
      <dsp:spPr>
        <a:xfrm>
          <a:off x="0" y="0"/>
          <a:ext cx="3204765" cy="3403768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9856" tIns="330200" rIns="249856" bIns="330200" numCol="1" spcCol="1270" anchor="t" anchorCtr="0">
          <a:noAutofit/>
        </a:bodyPr>
        <a:lstStyle/>
        <a:p>
          <a:pPr marL="0" lvl="0" indent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Increase in COVID-19 rates</a:t>
          </a:r>
          <a:endParaRPr lang="en-US" sz="2500" kern="1200" dirty="0"/>
        </a:p>
      </dsp:txBody>
      <dsp:txXfrm>
        <a:off x="0" y="1293431"/>
        <a:ext cx="3204765" cy="2042260"/>
      </dsp:txXfrm>
    </dsp:sp>
    <dsp:sp modelId="{45FCE29D-DC97-4060-BF39-E2CA0C66B604}">
      <dsp:nvSpPr>
        <dsp:cNvPr id="0" name=""/>
        <dsp:cNvSpPr/>
      </dsp:nvSpPr>
      <dsp:spPr>
        <a:xfrm>
          <a:off x="1091817" y="340376"/>
          <a:ext cx="1021130" cy="1021130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9611" tIns="12700" rIns="79611" bIns="1270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/>
            <a:t>1</a:t>
          </a:r>
        </a:p>
      </dsp:txBody>
      <dsp:txXfrm>
        <a:off x="1241358" y="489917"/>
        <a:ext cx="722048" cy="722048"/>
      </dsp:txXfrm>
    </dsp:sp>
    <dsp:sp modelId="{CC19ACED-029F-4775-9F6F-571DF66CD977}">
      <dsp:nvSpPr>
        <dsp:cNvPr id="0" name=""/>
        <dsp:cNvSpPr/>
      </dsp:nvSpPr>
      <dsp:spPr>
        <a:xfrm>
          <a:off x="0" y="3403696"/>
          <a:ext cx="3204765" cy="72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C0C2E82-8B24-47E0-B14B-C8765C75C042}">
      <dsp:nvSpPr>
        <dsp:cNvPr id="0" name=""/>
        <dsp:cNvSpPr/>
      </dsp:nvSpPr>
      <dsp:spPr>
        <a:xfrm>
          <a:off x="3525242" y="0"/>
          <a:ext cx="3204765" cy="3403768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9856" tIns="330200" rIns="249856" bIns="330200" numCol="1" spcCol="1270" anchor="t" anchorCtr="0">
          <a:noAutofit/>
        </a:bodyPr>
        <a:lstStyle/>
        <a:p>
          <a:pPr marL="0" lvl="0" indent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Increase in hospitalizations</a:t>
          </a:r>
        </a:p>
      </dsp:txBody>
      <dsp:txXfrm>
        <a:off x="3525242" y="1293431"/>
        <a:ext cx="3204765" cy="2042260"/>
      </dsp:txXfrm>
    </dsp:sp>
    <dsp:sp modelId="{7D0D978E-4301-4902-B682-8555E1E8D75F}">
      <dsp:nvSpPr>
        <dsp:cNvPr id="0" name=""/>
        <dsp:cNvSpPr/>
      </dsp:nvSpPr>
      <dsp:spPr>
        <a:xfrm>
          <a:off x="4617059" y="340376"/>
          <a:ext cx="1021130" cy="1021130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9611" tIns="12700" rIns="79611" bIns="1270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/>
            <a:t>2</a:t>
          </a:r>
        </a:p>
      </dsp:txBody>
      <dsp:txXfrm>
        <a:off x="4766600" y="489917"/>
        <a:ext cx="722048" cy="722048"/>
      </dsp:txXfrm>
    </dsp:sp>
    <dsp:sp modelId="{C031A6A7-17A7-4FE4-A493-1D215AAA66A2}">
      <dsp:nvSpPr>
        <dsp:cNvPr id="0" name=""/>
        <dsp:cNvSpPr/>
      </dsp:nvSpPr>
      <dsp:spPr>
        <a:xfrm>
          <a:off x="3525242" y="3403696"/>
          <a:ext cx="3204765" cy="72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042DE5F-919A-456D-B619-4B27B138561F}">
      <dsp:nvSpPr>
        <dsp:cNvPr id="0" name=""/>
        <dsp:cNvSpPr/>
      </dsp:nvSpPr>
      <dsp:spPr>
        <a:xfrm>
          <a:off x="7050484" y="0"/>
          <a:ext cx="3204765" cy="3403768"/>
        </a:xfrm>
        <a:prstGeom prst="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9856" tIns="330200" rIns="249856" bIns="330200" numCol="1" spcCol="1270" anchor="t" anchorCtr="0">
          <a:noAutofit/>
        </a:bodyPr>
        <a:lstStyle/>
        <a:p>
          <a:pPr marL="0" lvl="0" indent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Increase in patients requiring ventilator support</a:t>
          </a:r>
        </a:p>
      </dsp:txBody>
      <dsp:txXfrm>
        <a:off x="7050484" y="1293431"/>
        <a:ext cx="3204765" cy="2042260"/>
      </dsp:txXfrm>
    </dsp:sp>
    <dsp:sp modelId="{DA8AE217-B86B-45C3-B0E3-CF29B63C3021}">
      <dsp:nvSpPr>
        <dsp:cNvPr id="0" name=""/>
        <dsp:cNvSpPr/>
      </dsp:nvSpPr>
      <dsp:spPr>
        <a:xfrm>
          <a:off x="8142301" y="340376"/>
          <a:ext cx="1021130" cy="1021130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9611" tIns="12700" rIns="79611" bIns="1270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/>
            <a:t>3</a:t>
          </a:r>
        </a:p>
      </dsp:txBody>
      <dsp:txXfrm>
        <a:off x="8291842" y="489917"/>
        <a:ext cx="722048" cy="722048"/>
      </dsp:txXfrm>
    </dsp:sp>
    <dsp:sp modelId="{040830CE-53D2-4E30-83DA-BDDFA91B011C}">
      <dsp:nvSpPr>
        <dsp:cNvPr id="0" name=""/>
        <dsp:cNvSpPr/>
      </dsp:nvSpPr>
      <dsp:spPr>
        <a:xfrm>
          <a:off x="7050484" y="3403696"/>
          <a:ext cx="3204765" cy="7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80C4696-C289-41B4-BE1D-A381B2FA93E0}">
      <dsp:nvSpPr>
        <dsp:cNvPr id="0" name=""/>
        <dsp:cNvSpPr/>
      </dsp:nvSpPr>
      <dsp:spPr>
        <a:xfrm>
          <a:off x="168197" y="99429"/>
          <a:ext cx="1313134" cy="1313134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9F148FF-2CEA-4081-A364-0E022A79051B}">
      <dsp:nvSpPr>
        <dsp:cNvPr id="0" name=""/>
        <dsp:cNvSpPr/>
      </dsp:nvSpPr>
      <dsp:spPr>
        <a:xfrm>
          <a:off x="443956" y="375187"/>
          <a:ext cx="761617" cy="761617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8803DE2-1873-4F0A-9BBB-7FE6BB9D6673}">
      <dsp:nvSpPr>
        <dsp:cNvPr id="0" name=""/>
        <dsp:cNvSpPr/>
      </dsp:nvSpPr>
      <dsp:spPr>
        <a:xfrm>
          <a:off x="1762718" y="99429"/>
          <a:ext cx="3095245" cy="13131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9334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Concern for spreading virus (e.g., patients, families)</a:t>
          </a:r>
        </a:p>
      </dsp:txBody>
      <dsp:txXfrm>
        <a:off x="1762718" y="99429"/>
        <a:ext cx="3095245" cy="1313134"/>
      </dsp:txXfrm>
    </dsp:sp>
    <dsp:sp modelId="{10BD647E-5D8F-400A-9171-7E6B13136C52}">
      <dsp:nvSpPr>
        <dsp:cNvPr id="0" name=""/>
        <dsp:cNvSpPr/>
      </dsp:nvSpPr>
      <dsp:spPr>
        <a:xfrm>
          <a:off x="5397286" y="99429"/>
          <a:ext cx="1313134" cy="1313134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88D069D-BE24-4538-BE60-060E4756248C}">
      <dsp:nvSpPr>
        <dsp:cNvPr id="0" name=""/>
        <dsp:cNvSpPr/>
      </dsp:nvSpPr>
      <dsp:spPr>
        <a:xfrm>
          <a:off x="5673044" y="375187"/>
          <a:ext cx="761617" cy="761617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F059825-A1C4-4347-AECB-670643D70EE9}">
      <dsp:nvSpPr>
        <dsp:cNvPr id="0" name=""/>
        <dsp:cNvSpPr/>
      </dsp:nvSpPr>
      <dsp:spPr>
        <a:xfrm>
          <a:off x="6991806" y="99429"/>
          <a:ext cx="3095245" cy="13131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9334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Risk for CL Psychiatrists </a:t>
          </a:r>
        </a:p>
      </dsp:txBody>
      <dsp:txXfrm>
        <a:off x="6991806" y="99429"/>
        <a:ext cx="3095245" cy="1313134"/>
      </dsp:txXfrm>
    </dsp:sp>
    <dsp:sp modelId="{2D0267D9-04A6-48BE-B2B7-F69BEE0395F3}">
      <dsp:nvSpPr>
        <dsp:cNvPr id="0" name=""/>
        <dsp:cNvSpPr/>
      </dsp:nvSpPr>
      <dsp:spPr>
        <a:xfrm>
          <a:off x="168197" y="1991204"/>
          <a:ext cx="1313134" cy="1313134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4F107FA-C996-43F6-B7A6-7136CECDD669}">
      <dsp:nvSpPr>
        <dsp:cNvPr id="0" name=""/>
        <dsp:cNvSpPr/>
      </dsp:nvSpPr>
      <dsp:spPr>
        <a:xfrm>
          <a:off x="443956" y="2266962"/>
          <a:ext cx="761617" cy="761617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C66EFF6-F73E-489A-A847-DAA1AE676D2D}">
      <dsp:nvSpPr>
        <dsp:cNvPr id="0" name=""/>
        <dsp:cNvSpPr/>
      </dsp:nvSpPr>
      <dsp:spPr>
        <a:xfrm>
          <a:off x="1762718" y="1991204"/>
          <a:ext cx="3095245" cy="13131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9334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Trainees – should they work from home or see patients in-person?</a:t>
          </a:r>
        </a:p>
      </dsp:txBody>
      <dsp:txXfrm>
        <a:off x="1762718" y="1991204"/>
        <a:ext cx="3095245" cy="1313134"/>
      </dsp:txXfrm>
    </dsp:sp>
    <dsp:sp modelId="{328BDDDB-FC56-492C-9994-B2FD749748DC}">
      <dsp:nvSpPr>
        <dsp:cNvPr id="0" name=""/>
        <dsp:cNvSpPr/>
      </dsp:nvSpPr>
      <dsp:spPr>
        <a:xfrm>
          <a:off x="5397286" y="1991204"/>
          <a:ext cx="1313134" cy="1313134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B7EA892-20C1-42C2-BA38-3983BCAD709D}">
      <dsp:nvSpPr>
        <dsp:cNvPr id="0" name=""/>
        <dsp:cNvSpPr/>
      </dsp:nvSpPr>
      <dsp:spPr>
        <a:xfrm>
          <a:off x="5673044" y="2266962"/>
          <a:ext cx="761617" cy="761617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6422F22-C636-45FE-A889-0E3CC5D4632B}">
      <dsp:nvSpPr>
        <dsp:cNvPr id="0" name=""/>
        <dsp:cNvSpPr/>
      </dsp:nvSpPr>
      <dsp:spPr>
        <a:xfrm>
          <a:off x="6991806" y="1991204"/>
          <a:ext cx="3095245" cy="13131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9334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To what extent do we return to utilization of telemedicine?</a:t>
          </a:r>
        </a:p>
      </dsp:txBody>
      <dsp:txXfrm>
        <a:off x="6991806" y="1991204"/>
        <a:ext cx="3095245" cy="1313134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AA37155-6DBC-4186-80E3-EB38268F2392}">
      <dsp:nvSpPr>
        <dsp:cNvPr id="0" name=""/>
        <dsp:cNvSpPr/>
      </dsp:nvSpPr>
      <dsp:spPr>
        <a:xfrm>
          <a:off x="1789352" y="855918"/>
          <a:ext cx="38027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80273" y="45720"/>
              </a:lnTo>
            </a:path>
          </a:pathLst>
        </a:custGeom>
        <a:noFill/>
        <a:ln w="952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969217" y="899584"/>
        <a:ext cx="20543" cy="4108"/>
      </dsp:txXfrm>
    </dsp:sp>
    <dsp:sp modelId="{60E64042-B230-4A08-A7EE-89A2500BC8D7}">
      <dsp:nvSpPr>
        <dsp:cNvPr id="0" name=""/>
        <dsp:cNvSpPr/>
      </dsp:nvSpPr>
      <dsp:spPr>
        <a:xfrm>
          <a:off x="4745" y="365716"/>
          <a:ext cx="1786406" cy="1071844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535" tIns="91884" rIns="87535" bIns="9188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/>
            <a:t>Flexible location</a:t>
          </a:r>
        </a:p>
      </dsp:txBody>
      <dsp:txXfrm>
        <a:off x="4745" y="365716"/>
        <a:ext cx="1786406" cy="1071844"/>
      </dsp:txXfrm>
    </dsp:sp>
    <dsp:sp modelId="{5AA78A60-BD2A-424B-9C70-6580CB44471B}">
      <dsp:nvSpPr>
        <dsp:cNvPr id="0" name=""/>
        <dsp:cNvSpPr/>
      </dsp:nvSpPr>
      <dsp:spPr>
        <a:xfrm>
          <a:off x="3986632" y="855918"/>
          <a:ext cx="38027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80273" y="45720"/>
              </a:lnTo>
            </a:path>
          </a:pathLst>
        </a:custGeom>
        <a:noFill/>
        <a:ln w="9525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4166497" y="899584"/>
        <a:ext cx="20543" cy="4108"/>
      </dsp:txXfrm>
    </dsp:sp>
    <dsp:sp modelId="{00265A66-583E-419D-B62F-EF7C3F0CDE62}">
      <dsp:nvSpPr>
        <dsp:cNvPr id="0" name=""/>
        <dsp:cNvSpPr/>
      </dsp:nvSpPr>
      <dsp:spPr>
        <a:xfrm>
          <a:off x="2202026" y="365716"/>
          <a:ext cx="1786406" cy="1071844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535" tIns="91884" rIns="87535" bIns="9188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/>
            <a:t>Convenient</a:t>
          </a:r>
        </a:p>
      </dsp:txBody>
      <dsp:txXfrm>
        <a:off x="2202026" y="365716"/>
        <a:ext cx="1786406" cy="1071844"/>
      </dsp:txXfrm>
    </dsp:sp>
    <dsp:sp modelId="{2397EFDC-445B-4AF1-8848-4EF8B02F4FAB}">
      <dsp:nvSpPr>
        <dsp:cNvPr id="0" name=""/>
        <dsp:cNvSpPr/>
      </dsp:nvSpPr>
      <dsp:spPr>
        <a:xfrm>
          <a:off x="897949" y="1435760"/>
          <a:ext cx="4394560" cy="380273"/>
        </a:xfrm>
        <a:custGeom>
          <a:avLst/>
          <a:gdLst/>
          <a:ahLst/>
          <a:cxnLst/>
          <a:rect l="0" t="0" r="0" b="0"/>
          <a:pathLst>
            <a:path>
              <a:moveTo>
                <a:pt x="4394560" y="0"/>
              </a:moveTo>
              <a:lnTo>
                <a:pt x="4394560" y="207236"/>
              </a:lnTo>
              <a:lnTo>
                <a:pt x="0" y="207236"/>
              </a:lnTo>
              <a:lnTo>
                <a:pt x="0" y="380273"/>
              </a:lnTo>
            </a:path>
          </a:pathLst>
        </a:custGeom>
        <a:noFill/>
        <a:ln w="9525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984886" y="1623843"/>
        <a:ext cx="220686" cy="4108"/>
      </dsp:txXfrm>
    </dsp:sp>
    <dsp:sp modelId="{1C185AB7-C0C2-4FE0-8DD3-9F6AEC0A1BB2}">
      <dsp:nvSpPr>
        <dsp:cNvPr id="0" name=""/>
        <dsp:cNvSpPr/>
      </dsp:nvSpPr>
      <dsp:spPr>
        <a:xfrm>
          <a:off x="4399306" y="365716"/>
          <a:ext cx="1786406" cy="1071844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535" tIns="91884" rIns="87535" bIns="9188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/>
            <a:t>Save travel time</a:t>
          </a:r>
        </a:p>
      </dsp:txBody>
      <dsp:txXfrm>
        <a:off x="4399306" y="365716"/>
        <a:ext cx="1786406" cy="1071844"/>
      </dsp:txXfrm>
    </dsp:sp>
    <dsp:sp modelId="{794403C1-0C25-4B12-9668-3BE5FAC23873}">
      <dsp:nvSpPr>
        <dsp:cNvPr id="0" name=""/>
        <dsp:cNvSpPr/>
      </dsp:nvSpPr>
      <dsp:spPr>
        <a:xfrm>
          <a:off x="1789352" y="2338636"/>
          <a:ext cx="38027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80273" y="45720"/>
              </a:lnTo>
            </a:path>
          </a:pathLst>
        </a:custGeom>
        <a:noFill/>
        <a:ln w="9525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969217" y="2382302"/>
        <a:ext cx="20543" cy="4108"/>
      </dsp:txXfrm>
    </dsp:sp>
    <dsp:sp modelId="{C0B579DB-F75D-41E4-AE42-3F989DFBF0D6}">
      <dsp:nvSpPr>
        <dsp:cNvPr id="0" name=""/>
        <dsp:cNvSpPr/>
      </dsp:nvSpPr>
      <dsp:spPr>
        <a:xfrm>
          <a:off x="4745" y="1848434"/>
          <a:ext cx="1786406" cy="1071844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535" tIns="91884" rIns="87535" bIns="9188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/>
            <a:t>Does not require transportation</a:t>
          </a:r>
        </a:p>
      </dsp:txBody>
      <dsp:txXfrm>
        <a:off x="4745" y="1848434"/>
        <a:ext cx="1786406" cy="1071844"/>
      </dsp:txXfrm>
    </dsp:sp>
    <dsp:sp modelId="{D4319718-4A61-400D-BEC2-74489470A2CF}">
      <dsp:nvSpPr>
        <dsp:cNvPr id="0" name=""/>
        <dsp:cNvSpPr/>
      </dsp:nvSpPr>
      <dsp:spPr>
        <a:xfrm>
          <a:off x="3986632" y="2338636"/>
          <a:ext cx="38027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80273" y="45720"/>
              </a:lnTo>
            </a:path>
          </a:pathLst>
        </a:custGeom>
        <a:noFill/>
        <a:ln w="9525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4166497" y="2382302"/>
        <a:ext cx="20543" cy="4108"/>
      </dsp:txXfrm>
    </dsp:sp>
    <dsp:sp modelId="{A0D7D95F-A295-4997-B4F5-E7C474E1346C}">
      <dsp:nvSpPr>
        <dsp:cNvPr id="0" name=""/>
        <dsp:cNvSpPr/>
      </dsp:nvSpPr>
      <dsp:spPr>
        <a:xfrm>
          <a:off x="2202026" y="1848434"/>
          <a:ext cx="1786406" cy="1071844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535" tIns="91884" rIns="87535" bIns="9188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/>
            <a:t>Possibly improve access to care</a:t>
          </a:r>
        </a:p>
      </dsp:txBody>
      <dsp:txXfrm>
        <a:off x="2202026" y="1848434"/>
        <a:ext cx="1786406" cy="1071844"/>
      </dsp:txXfrm>
    </dsp:sp>
    <dsp:sp modelId="{D1DFFFDD-9872-419B-9A03-7D426579D3CE}">
      <dsp:nvSpPr>
        <dsp:cNvPr id="0" name=""/>
        <dsp:cNvSpPr/>
      </dsp:nvSpPr>
      <dsp:spPr>
        <a:xfrm>
          <a:off x="897949" y="2918478"/>
          <a:ext cx="4394560" cy="380273"/>
        </a:xfrm>
        <a:custGeom>
          <a:avLst/>
          <a:gdLst/>
          <a:ahLst/>
          <a:cxnLst/>
          <a:rect l="0" t="0" r="0" b="0"/>
          <a:pathLst>
            <a:path>
              <a:moveTo>
                <a:pt x="4394560" y="0"/>
              </a:moveTo>
              <a:lnTo>
                <a:pt x="4394560" y="207236"/>
              </a:lnTo>
              <a:lnTo>
                <a:pt x="0" y="207236"/>
              </a:lnTo>
              <a:lnTo>
                <a:pt x="0" y="380273"/>
              </a:lnTo>
            </a:path>
          </a:pathLst>
        </a:custGeom>
        <a:noFill/>
        <a:ln w="952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984886" y="3106560"/>
        <a:ext cx="220686" cy="4108"/>
      </dsp:txXfrm>
    </dsp:sp>
    <dsp:sp modelId="{0E9EB4CF-DE1C-445F-8B34-47156D3950CE}">
      <dsp:nvSpPr>
        <dsp:cNvPr id="0" name=""/>
        <dsp:cNvSpPr/>
      </dsp:nvSpPr>
      <dsp:spPr>
        <a:xfrm>
          <a:off x="4399306" y="1848434"/>
          <a:ext cx="1786406" cy="1071844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535" tIns="91884" rIns="87535" bIns="9188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/>
            <a:t>Reduce spread of illness</a:t>
          </a:r>
        </a:p>
      </dsp:txBody>
      <dsp:txXfrm>
        <a:off x="4399306" y="1848434"/>
        <a:ext cx="1786406" cy="1071844"/>
      </dsp:txXfrm>
    </dsp:sp>
    <dsp:sp modelId="{AD7C7886-3449-4A2A-AE6D-8246297A3B2C}">
      <dsp:nvSpPr>
        <dsp:cNvPr id="0" name=""/>
        <dsp:cNvSpPr/>
      </dsp:nvSpPr>
      <dsp:spPr>
        <a:xfrm>
          <a:off x="1789352" y="3821354"/>
          <a:ext cx="38027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80273" y="45720"/>
              </a:lnTo>
            </a:path>
          </a:pathLst>
        </a:custGeom>
        <a:noFill/>
        <a:ln w="9525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969217" y="3865019"/>
        <a:ext cx="20543" cy="4108"/>
      </dsp:txXfrm>
    </dsp:sp>
    <dsp:sp modelId="{8A0804AA-A96A-401A-B97E-32342DE0A816}">
      <dsp:nvSpPr>
        <dsp:cNvPr id="0" name=""/>
        <dsp:cNvSpPr/>
      </dsp:nvSpPr>
      <dsp:spPr>
        <a:xfrm>
          <a:off x="4745" y="3331152"/>
          <a:ext cx="1786406" cy="1071844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535" tIns="91884" rIns="87535" bIns="9188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/>
            <a:t>Comfortable setting</a:t>
          </a:r>
        </a:p>
      </dsp:txBody>
      <dsp:txXfrm>
        <a:off x="4745" y="3331152"/>
        <a:ext cx="1786406" cy="1071844"/>
      </dsp:txXfrm>
    </dsp:sp>
    <dsp:sp modelId="{F5F3EA1C-DE3E-42BF-8F21-7B89DFEB9BB7}">
      <dsp:nvSpPr>
        <dsp:cNvPr id="0" name=""/>
        <dsp:cNvSpPr/>
      </dsp:nvSpPr>
      <dsp:spPr>
        <a:xfrm>
          <a:off x="3986632" y="3821354"/>
          <a:ext cx="38027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80273" y="45720"/>
              </a:lnTo>
            </a:path>
          </a:pathLst>
        </a:custGeom>
        <a:noFill/>
        <a:ln w="9525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4166497" y="3865019"/>
        <a:ext cx="20543" cy="4108"/>
      </dsp:txXfrm>
    </dsp:sp>
    <dsp:sp modelId="{93DAB191-5C54-4FCE-AB91-D036FC641A79}">
      <dsp:nvSpPr>
        <dsp:cNvPr id="0" name=""/>
        <dsp:cNvSpPr/>
      </dsp:nvSpPr>
      <dsp:spPr>
        <a:xfrm>
          <a:off x="2202026" y="3331152"/>
          <a:ext cx="1786406" cy="1071844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535" tIns="91884" rIns="87535" bIns="9188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/>
            <a:t>Decrease no-shows/cancellations</a:t>
          </a:r>
        </a:p>
      </dsp:txBody>
      <dsp:txXfrm>
        <a:off x="2202026" y="3331152"/>
        <a:ext cx="1786406" cy="1071844"/>
      </dsp:txXfrm>
    </dsp:sp>
    <dsp:sp modelId="{88C1B895-3374-4ED8-A502-FD749400A349}">
      <dsp:nvSpPr>
        <dsp:cNvPr id="0" name=""/>
        <dsp:cNvSpPr/>
      </dsp:nvSpPr>
      <dsp:spPr>
        <a:xfrm>
          <a:off x="4399306" y="3331152"/>
          <a:ext cx="1786406" cy="1071844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535" tIns="91884" rIns="87535" bIns="9188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/>
            <a:t>Possibly increase efficiency </a:t>
          </a:r>
        </a:p>
      </dsp:txBody>
      <dsp:txXfrm>
        <a:off x="4399306" y="3331152"/>
        <a:ext cx="1786406" cy="1071844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5D0A6D1-B911-4D45-8A85-05054DA69673}">
      <dsp:nvSpPr>
        <dsp:cNvPr id="0" name=""/>
        <dsp:cNvSpPr/>
      </dsp:nvSpPr>
      <dsp:spPr>
        <a:xfrm>
          <a:off x="0" y="500"/>
          <a:ext cx="6190459" cy="688371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D44CC56-AAA9-43E1-8724-BF07258F9660}">
      <dsp:nvSpPr>
        <dsp:cNvPr id="0" name=""/>
        <dsp:cNvSpPr/>
      </dsp:nvSpPr>
      <dsp:spPr>
        <a:xfrm>
          <a:off x="208232" y="155383"/>
          <a:ext cx="378604" cy="378604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A296012-DCC4-4445-AA11-72CB879DBA45}">
      <dsp:nvSpPr>
        <dsp:cNvPr id="0" name=""/>
        <dsp:cNvSpPr/>
      </dsp:nvSpPr>
      <dsp:spPr>
        <a:xfrm>
          <a:off x="795069" y="500"/>
          <a:ext cx="5395389" cy="6883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853" tIns="72853" rIns="72853" bIns="72853" numCol="1" spcCol="1270" anchor="ctr" anchorCtr="0">
          <a:noAutofit/>
        </a:bodyPr>
        <a:lstStyle/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Workflow disruptions &amp; decrease efficiency (?temporary)</a:t>
          </a:r>
        </a:p>
      </dsp:txBody>
      <dsp:txXfrm>
        <a:off x="795069" y="500"/>
        <a:ext cx="5395389" cy="688371"/>
      </dsp:txXfrm>
    </dsp:sp>
    <dsp:sp modelId="{3C764561-94FD-4312-8F99-A9161C3E06D4}">
      <dsp:nvSpPr>
        <dsp:cNvPr id="0" name=""/>
        <dsp:cNvSpPr/>
      </dsp:nvSpPr>
      <dsp:spPr>
        <a:xfrm>
          <a:off x="0" y="860964"/>
          <a:ext cx="6190459" cy="688371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35134D4-82ED-489C-97BF-88360CD97E1E}">
      <dsp:nvSpPr>
        <dsp:cNvPr id="0" name=""/>
        <dsp:cNvSpPr/>
      </dsp:nvSpPr>
      <dsp:spPr>
        <a:xfrm>
          <a:off x="208232" y="1015848"/>
          <a:ext cx="378604" cy="378604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828AB34-CC08-4D92-98C0-17FD80DDFB53}">
      <dsp:nvSpPr>
        <dsp:cNvPr id="0" name=""/>
        <dsp:cNvSpPr/>
      </dsp:nvSpPr>
      <dsp:spPr>
        <a:xfrm>
          <a:off x="795069" y="860964"/>
          <a:ext cx="5395389" cy="6883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853" tIns="72853" rIns="72853" bIns="72853" numCol="1" spcCol="1270" anchor="ctr" anchorCtr="0">
          <a:noAutofit/>
        </a:bodyPr>
        <a:lstStyle/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Loss of spontaneous conversations &amp; learning, e.g., between patients in clinic or hospital</a:t>
          </a:r>
        </a:p>
      </dsp:txBody>
      <dsp:txXfrm>
        <a:off x="795069" y="860964"/>
        <a:ext cx="5395389" cy="688371"/>
      </dsp:txXfrm>
    </dsp:sp>
    <dsp:sp modelId="{00C867DA-ADE6-49A2-96C4-FBDD8F242372}">
      <dsp:nvSpPr>
        <dsp:cNvPr id="0" name=""/>
        <dsp:cNvSpPr/>
      </dsp:nvSpPr>
      <dsp:spPr>
        <a:xfrm>
          <a:off x="0" y="1721429"/>
          <a:ext cx="6190459" cy="688371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F7DC7D5-5143-4909-89C8-F5884C8ADE6A}">
      <dsp:nvSpPr>
        <dsp:cNvPr id="0" name=""/>
        <dsp:cNvSpPr/>
      </dsp:nvSpPr>
      <dsp:spPr>
        <a:xfrm>
          <a:off x="208232" y="1876313"/>
          <a:ext cx="378604" cy="378604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647C263-F2F4-4CF1-A04C-2D623BB5BB48}">
      <dsp:nvSpPr>
        <dsp:cNvPr id="0" name=""/>
        <dsp:cNvSpPr/>
      </dsp:nvSpPr>
      <dsp:spPr>
        <a:xfrm>
          <a:off x="795069" y="1721429"/>
          <a:ext cx="5395389" cy="6883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853" tIns="72853" rIns="72853" bIns="72853" numCol="1" spcCol="1270" anchor="ctr" anchorCtr="0">
          <a:noAutofit/>
        </a:bodyPr>
        <a:lstStyle/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Loss of training time in specialty if trainees reassigned</a:t>
          </a:r>
        </a:p>
      </dsp:txBody>
      <dsp:txXfrm>
        <a:off x="795069" y="1721429"/>
        <a:ext cx="5395389" cy="688371"/>
      </dsp:txXfrm>
    </dsp:sp>
    <dsp:sp modelId="{2C29978E-7E21-4E64-B729-A240043F1C12}">
      <dsp:nvSpPr>
        <dsp:cNvPr id="0" name=""/>
        <dsp:cNvSpPr/>
      </dsp:nvSpPr>
      <dsp:spPr>
        <a:xfrm>
          <a:off x="0" y="2581894"/>
          <a:ext cx="6190459" cy="688371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90CE079-550A-4E82-AAA2-419621614FA9}">
      <dsp:nvSpPr>
        <dsp:cNvPr id="0" name=""/>
        <dsp:cNvSpPr/>
      </dsp:nvSpPr>
      <dsp:spPr>
        <a:xfrm>
          <a:off x="208232" y="2736777"/>
          <a:ext cx="378604" cy="378604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C20035C-B708-4FAA-A44B-5A43B4D87453}">
      <dsp:nvSpPr>
        <dsp:cNvPr id="0" name=""/>
        <dsp:cNvSpPr/>
      </dsp:nvSpPr>
      <dsp:spPr>
        <a:xfrm>
          <a:off x="795069" y="2581894"/>
          <a:ext cx="5395389" cy="6883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853" tIns="72853" rIns="72853" bIns="72853" numCol="1" spcCol="1270" anchor="ctr" anchorCtr="0">
          <a:noAutofit/>
        </a:bodyPr>
        <a:lstStyle/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Decrease in clinical work, e.g., procedures cancelled, decrease in # of consults</a:t>
          </a:r>
        </a:p>
      </dsp:txBody>
      <dsp:txXfrm>
        <a:off x="795069" y="2581894"/>
        <a:ext cx="5395389" cy="688371"/>
      </dsp:txXfrm>
    </dsp:sp>
    <dsp:sp modelId="{7B4ECBC3-0A60-4F3C-A3AC-B8763EF084C1}">
      <dsp:nvSpPr>
        <dsp:cNvPr id="0" name=""/>
        <dsp:cNvSpPr/>
      </dsp:nvSpPr>
      <dsp:spPr>
        <a:xfrm>
          <a:off x="0" y="3442358"/>
          <a:ext cx="6190459" cy="688371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76C6C44-9BDB-4ADA-BFF4-24AEE2996CDE}">
      <dsp:nvSpPr>
        <dsp:cNvPr id="0" name=""/>
        <dsp:cNvSpPr/>
      </dsp:nvSpPr>
      <dsp:spPr>
        <a:xfrm>
          <a:off x="208232" y="3597242"/>
          <a:ext cx="378604" cy="378604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CE1DC29-9A08-4CC0-81AE-5B16C1DA0BFC}">
      <dsp:nvSpPr>
        <dsp:cNvPr id="0" name=""/>
        <dsp:cNvSpPr/>
      </dsp:nvSpPr>
      <dsp:spPr>
        <a:xfrm>
          <a:off x="795069" y="3442358"/>
          <a:ext cx="5395389" cy="6883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853" tIns="72853" rIns="72853" bIns="72853" numCol="1" spcCol="1270" anchor="ctr" anchorCtr="0">
          <a:noAutofit/>
        </a:bodyPr>
        <a:lstStyle/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Time at bedside shorter due to masks or fear of illness</a:t>
          </a:r>
        </a:p>
      </dsp:txBody>
      <dsp:txXfrm>
        <a:off x="795069" y="3442358"/>
        <a:ext cx="5395389" cy="688371"/>
      </dsp:txXfrm>
    </dsp:sp>
    <dsp:sp modelId="{1AA2A047-E7BF-43E4-B162-14A80A418DB0}">
      <dsp:nvSpPr>
        <dsp:cNvPr id="0" name=""/>
        <dsp:cNvSpPr/>
      </dsp:nvSpPr>
      <dsp:spPr>
        <a:xfrm>
          <a:off x="0" y="4302823"/>
          <a:ext cx="6190459" cy="688371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3671511-B6D9-4AD3-B4B4-C2C79D03F6F4}">
      <dsp:nvSpPr>
        <dsp:cNvPr id="0" name=""/>
        <dsp:cNvSpPr/>
      </dsp:nvSpPr>
      <dsp:spPr>
        <a:xfrm>
          <a:off x="208232" y="4457707"/>
          <a:ext cx="378604" cy="378604"/>
        </a:xfrm>
        <a:prstGeom prst="rect">
          <a:avLst/>
        </a:prstGeom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611C655-29B4-49C2-8343-84287C43CDE1}">
      <dsp:nvSpPr>
        <dsp:cNvPr id="0" name=""/>
        <dsp:cNvSpPr/>
      </dsp:nvSpPr>
      <dsp:spPr>
        <a:xfrm>
          <a:off x="795069" y="4302823"/>
          <a:ext cx="5395389" cy="6883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853" tIns="72853" rIns="72853" bIns="72853" numCol="1" spcCol="1270" anchor="ctr" anchorCtr="0">
          <a:noAutofit/>
        </a:bodyPr>
        <a:lstStyle/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Patient advocate/collateral information lost at beside when visitors not allowed</a:t>
          </a:r>
        </a:p>
      </dsp:txBody>
      <dsp:txXfrm>
        <a:off x="795069" y="4302823"/>
        <a:ext cx="5395389" cy="688371"/>
      </dsp:txXfrm>
    </dsp:sp>
    <dsp:sp modelId="{DC745810-C9FE-4DD0-BF35-CF86B67D2AE9}">
      <dsp:nvSpPr>
        <dsp:cNvPr id="0" name=""/>
        <dsp:cNvSpPr/>
      </dsp:nvSpPr>
      <dsp:spPr>
        <a:xfrm>
          <a:off x="0" y="5163288"/>
          <a:ext cx="6190459" cy="688371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8081556-2356-4D01-8625-DF0B56DF1DFE}">
      <dsp:nvSpPr>
        <dsp:cNvPr id="0" name=""/>
        <dsp:cNvSpPr/>
      </dsp:nvSpPr>
      <dsp:spPr>
        <a:xfrm>
          <a:off x="208232" y="5318171"/>
          <a:ext cx="378604" cy="378604"/>
        </a:xfrm>
        <a:prstGeom prst="rect">
          <a:avLst/>
        </a:prstGeom>
        <a:blipFill>
          <a:blip xmlns:r="http://schemas.openxmlformats.org/officeDocument/2006/relationships"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a:blipFill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29520A9-1870-4361-8E9F-9EC4C9336B1A}">
      <dsp:nvSpPr>
        <dsp:cNvPr id="0" name=""/>
        <dsp:cNvSpPr/>
      </dsp:nvSpPr>
      <dsp:spPr>
        <a:xfrm>
          <a:off x="795069" y="5163288"/>
          <a:ext cx="5395389" cy="6883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853" tIns="72853" rIns="72853" bIns="72853" numCol="1" spcCol="1270" anchor="ctr" anchorCtr="0">
          <a:noAutofit/>
        </a:bodyPr>
        <a:lstStyle/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Less in-person discussions with primary teams</a:t>
          </a:r>
        </a:p>
      </dsp:txBody>
      <dsp:txXfrm>
        <a:off x="795069" y="5163288"/>
        <a:ext cx="5395389" cy="688371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CB76F70-4CEB-4B5A-8F7B-787207B0E70A}">
      <dsp:nvSpPr>
        <dsp:cNvPr id="0" name=""/>
        <dsp:cNvSpPr/>
      </dsp:nvSpPr>
      <dsp:spPr>
        <a:xfrm>
          <a:off x="3004" y="152580"/>
          <a:ext cx="2383544" cy="1430126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Loss of autonomy for trainees if patients seen only as a team</a:t>
          </a:r>
        </a:p>
      </dsp:txBody>
      <dsp:txXfrm>
        <a:off x="3004" y="152580"/>
        <a:ext cx="2383544" cy="1430126"/>
      </dsp:txXfrm>
    </dsp:sp>
    <dsp:sp modelId="{210E6869-49C1-4086-8446-9008D19EDB52}">
      <dsp:nvSpPr>
        <dsp:cNvPr id="0" name=""/>
        <dsp:cNvSpPr/>
      </dsp:nvSpPr>
      <dsp:spPr>
        <a:xfrm>
          <a:off x="2624903" y="152580"/>
          <a:ext cx="2383544" cy="1430126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Added work burden to in-person staff</a:t>
          </a:r>
        </a:p>
      </dsp:txBody>
      <dsp:txXfrm>
        <a:off x="2624903" y="152580"/>
        <a:ext cx="2383544" cy="1430126"/>
      </dsp:txXfrm>
    </dsp:sp>
    <dsp:sp modelId="{9F468A1F-B5A7-45BE-A5AC-8AB89AB47697}">
      <dsp:nvSpPr>
        <dsp:cNvPr id="0" name=""/>
        <dsp:cNvSpPr/>
      </dsp:nvSpPr>
      <dsp:spPr>
        <a:xfrm>
          <a:off x="5246802" y="152580"/>
          <a:ext cx="2383544" cy="1430126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Isolation of both remote and in-person staff; loss of camaraderie</a:t>
          </a:r>
        </a:p>
      </dsp:txBody>
      <dsp:txXfrm>
        <a:off x="5246802" y="152580"/>
        <a:ext cx="2383544" cy="1430126"/>
      </dsp:txXfrm>
    </dsp:sp>
    <dsp:sp modelId="{74740687-560D-4092-955B-7728FF210243}">
      <dsp:nvSpPr>
        <dsp:cNvPr id="0" name=""/>
        <dsp:cNvSpPr/>
      </dsp:nvSpPr>
      <dsp:spPr>
        <a:xfrm>
          <a:off x="7868701" y="152580"/>
          <a:ext cx="2383544" cy="1430126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Technology difficulties</a:t>
          </a:r>
        </a:p>
      </dsp:txBody>
      <dsp:txXfrm>
        <a:off x="7868701" y="152580"/>
        <a:ext cx="2383544" cy="1430126"/>
      </dsp:txXfrm>
    </dsp:sp>
    <dsp:sp modelId="{7FDA887D-2A82-455C-8059-19CD04DDAF6D}">
      <dsp:nvSpPr>
        <dsp:cNvPr id="0" name=""/>
        <dsp:cNvSpPr/>
      </dsp:nvSpPr>
      <dsp:spPr>
        <a:xfrm>
          <a:off x="3004" y="1821061"/>
          <a:ext cx="2383544" cy="1430126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Limitations in examination of patients</a:t>
          </a:r>
        </a:p>
      </dsp:txBody>
      <dsp:txXfrm>
        <a:off x="3004" y="1821061"/>
        <a:ext cx="2383544" cy="1430126"/>
      </dsp:txXfrm>
    </dsp:sp>
    <dsp:sp modelId="{C1A49EC3-AEFB-471D-A18C-A0A08BE1441F}">
      <dsp:nvSpPr>
        <dsp:cNvPr id="0" name=""/>
        <dsp:cNvSpPr/>
      </dsp:nvSpPr>
      <dsp:spPr>
        <a:xfrm>
          <a:off x="2624903" y="1821061"/>
          <a:ext cx="2383544" cy="1430126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Difficulties in assessing certain patient populations</a:t>
          </a:r>
        </a:p>
      </dsp:txBody>
      <dsp:txXfrm>
        <a:off x="2624903" y="1821061"/>
        <a:ext cx="2383544" cy="1430126"/>
      </dsp:txXfrm>
    </dsp:sp>
    <dsp:sp modelId="{97412652-012A-4DE4-A298-EF2E6BB15305}">
      <dsp:nvSpPr>
        <dsp:cNvPr id="0" name=""/>
        <dsp:cNvSpPr/>
      </dsp:nvSpPr>
      <dsp:spPr>
        <a:xfrm>
          <a:off x="5246802" y="1821061"/>
          <a:ext cx="2383544" cy="1430126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Possibly widen accessibility gap for those without familiarity/access to technology</a:t>
          </a:r>
        </a:p>
      </dsp:txBody>
      <dsp:txXfrm>
        <a:off x="5246802" y="1821061"/>
        <a:ext cx="2383544" cy="1430126"/>
      </dsp:txXfrm>
    </dsp:sp>
    <dsp:sp modelId="{44ACC010-31C8-4FEF-A26E-83022DB124EA}">
      <dsp:nvSpPr>
        <dsp:cNvPr id="0" name=""/>
        <dsp:cNvSpPr/>
      </dsp:nvSpPr>
      <dsp:spPr>
        <a:xfrm>
          <a:off x="7868701" y="1821061"/>
          <a:ext cx="2383544" cy="1430126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Loss of human connection, contextual clues, &amp; clinical skills development </a:t>
          </a:r>
        </a:p>
      </dsp:txBody>
      <dsp:txXfrm>
        <a:off x="7868701" y="1821061"/>
        <a:ext cx="2383544" cy="1430126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7E40EA9-F1D4-4653-9356-C4B1578954BB}">
      <dsp:nvSpPr>
        <dsp:cNvPr id="0" name=""/>
        <dsp:cNvSpPr/>
      </dsp:nvSpPr>
      <dsp:spPr>
        <a:xfrm>
          <a:off x="0" y="2116"/>
          <a:ext cx="5643563" cy="0"/>
        </a:xfrm>
        <a:prstGeom prst="lin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8000"/>
                <a:hueMod val="94000"/>
                <a:satMod val="130000"/>
                <a:lumMod val="128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lumMod val="88000"/>
              </a:schemeClr>
            </a:gs>
          </a:gsLst>
          <a:lin ang="5400000" scaled="0"/>
        </a:gradFill>
        <a:ln w="952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innerShdw blurRad="25400" dist="12700" dir="13500000">
            <a:srgbClr val="000000">
              <a:alpha val="45000"/>
            </a:srgbClr>
          </a:inn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E2DEA98-9481-40F1-AEA6-FC2E4BF615EA}">
      <dsp:nvSpPr>
        <dsp:cNvPr id="0" name=""/>
        <dsp:cNvSpPr/>
      </dsp:nvSpPr>
      <dsp:spPr>
        <a:xfrm>
          <a:off x="0" y="2116"/>
          <a:ext cx="5643563" cy="72160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Collaboration between teams on complex patients</a:t>
          </a:r>
        </a:p>
      </dsp:txBody>
      <dsp:txXfrm>
        <a:off x="0" y="2116"/>
        <a:ext cx="5643563" cy="721607"/>
      </dsp:txXfrm>
    </dsp:sp>
    <dsp:sp modelId="{5C033510-2B34-41BE-89AB-EB4726D5642C}">
      <dsp:nvSpPr>
        <dsp:cNvPr id="0" name=""/>
        <dsp:cNvSpPr/>
      </dsp:nvSpPr>
      <dsp:spPr>
        <a:xfrm>
          <a:off x="0" y="723723"/>
          <a:ext cx="5643563" cy="0"/>
        </a:xfrm>
        <a:prstGeom prst="lin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8000"/>
                <a:hueMod val="94000"/>
                <a:satMod val="130000"/>
                <a:lumMod val="128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lumMod val="88000"/>
              </a:schemeClr>
            </a:gs>
          </a:gsLst>
          <a:lin ang="5400000" scaled="0"/>
        </a:gradFill>
        <a:ln w="9525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innerShdw blurRad="25400" dist="12700" dir="13500000">
            <a:srgbClr val="000000">
              <a:alpha val="45000"/>
            </a:srgbClr>
          </a:inn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7F9438F-0B80-436E-9AA4-A2E629CC2AEE}">
      <dsp:nvSpPr>
        <dsp:cNvPr id="0" name=""/>
        <dsp:cNvSpPr/>
      </dsp:nvSpPr>
      <dsp:spPr>
        <a:xfrm>
          <a:off x="0" y="723723"/>
          <a:ext cx="5643563" cy="72160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Improved access for geographically remote hospitals</a:t>
          </a:r>
        </a:p>
      </dsp:txBody>
      <dsp:txXfrm>
        <a:off x="0" y="723723"/>
        <a:ext cx="5643563" cy="721607"/>
      </dsp:txXfrm>
    </dsp:sp>
    <dsp:sp modelId="{7C9FA1B1-6D63-4B2D-A980-3F36FEE4FA2A}">
      <dsp:nvSpPr>
        <dsp:cNvPr id="0" name=""/>
        <dsp:cNvSpPr/>
      </dsp:nvSpPr>
      <dsp:spPr>
        <a:xfrm>
          <a:off x="0" y="1445330"/>
          <a:ext cx="5643563" cy="0"/>
        </a:xfrm>
        <a:prstGeom prst="lin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8000"/>
                <a:hueMod val="94000"/>
                <a:satMod val="130000"/>
                <a:lumMod val="128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lumMod val="88000"/>
              </a:schemeClr>
            </a:gs>
          </a:gsLst>
          <a:lin ang="5400000" scaled="0"/>
        </a:gradFill>
        <a:ln w="9525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innerShdw blurRad="25400" dist="12700" dir="13500000">
            <a:srgbClr val="000000">
              <a:alpha val="45000"/>
            </a:srgbClr>
          </a:inn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00170C4-0ADF-48D2-83E1-3025B5E87D3A}">
      <dsp:nvSpPr>
        <dsp:cNvPr id="0" name=""/>
        <dsp:cNvSpPr/>
      </dsp:nvSpPr>
      <dsp:spPr>
        <a:xfrm>
          <a:off x="0" y="1445330"/>
          <a:ext cx="5643563" cy="72160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Immediate remote peer consultation (HIPAA/licensing)</a:t>
          </a:r>
        </a:p>
      </dsp:txBody>
      <dsp:txXfrm>
        <a:off x="0" y="1445330"/>
        <a:ext cx="5643563" cy="721607"/>
      </dsp:txXfrm>
    </dsp:sp>
    <dsp:sp modelId="{78D10FD5-A1E8-4CE1-8625-BC08D63D6973}">
      <dsp:nvSpPr>
        <dsp:cNvPr id="0" name=""/>
        <dsp:cNvSpPr/>
      </dsp:nvSpPr>
      <dsp:spPr>
        <a:xfrm>
          <a:off x="0" y="2166937"/>
          <a:ext cx="5643563" cy="0"/>
        </a:xfrm>
        <a:prstGeom prst="lin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8000"/>
                <a:hueMod val="94000"/>
                <a:satMod val="130000"/>
                <a:lumMod val="128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lumMod val="88000"/>
              </a:schemeClr>
            </a:gs>
          </a:gsLst>
          <a:lin ang="5400000" scaled="0"/>
        </a:gradFill>
        <a:ln w="9525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innerShdw blurRad="25400" dist="12700" dir="13500000">
            <a:srgbClr val="000000">
              <a:alpha val="45000"/>
            </a:srgbClr>
          </a:inn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D10CE4A-609B-4A66-9F82-8D9D77BB739C}">
      <dsp:nvSpPr>
        <dsp:cNvPr id="0" name=""/>
        <dsp:cNvSpPr/>
      </dsp:nvSpPr>
      <dsp:spPr>
        <a:xfrm>
          <a:off x="0" y="2166937"/>
          <a:ext cx="5643563" cy="72160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Adaptation for weekend and after-hours on-call questions or assessments</a:t>
          </a:r>
        </a:p>
      </dsp:txBody>
      <dsp:txXfrm>
        <a:off x="0" y="2166937"/>
        <a:ext cx="5643563" cy="721607"/>
      </dsp:txXfrm>
    </dsp:sp>
    <dsp:sp modelId="{7E2675BC-3354-499C-BC69-4F6B7CC94A60}">
      <dsp:nvSpPr>
        <dsp:cNvPr id="0" name=""/>
        <dsp:cNvSpPr/>
      </dsp:nvSpPr>
      <dsp:spPr>
        <a:xfrm>
          <a:off x="0" y="2888544"/>
          <a:ext cx="5643563" cy="0"/>
        </a:xfrm>
        <a:prstGeom prst="line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98000"/>
                <a:hueMod val="94000"/>
                <a:satMod val="130000"/>
                <a:lumMod val="128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lumMod val="88000"/>
              </a:schemeClr>
            </a:gs>
          </a:gsLst>
          <a:lin ang="5400000" scaled="0"/>
        </a:gradFill>
        <a:ln w="9525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innerShdw blurRad="25400" dist="12700" dir="13500000">
            <a:srgbClr val="000000">
              <a:alpha val="45000"/>
            </a:srgbClr>
          </a:inn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3FA958C-46E6-42D7-BCDB-805CB5FF39B0}">
      <dsp:nvSpPr>
        <dsp:cNvPr id="0" name=""/>
        <dsp:cNvSpPr/>
      </dsp:nvSpPr>
      <dsp:spPr>
        <a:xfrm>
          <a:off x="0" y="2888544"/>
          <a:ext cx="5643563" cy="72160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Real-time supervision of residents who are remotely located</a:t>
          </a:r>
        </a:p>
      </dsp:txBody>
      <dsp:txXfrm>
        <a:off x="0" y="2888544"/>
        <a:ext cx="5643563" cy="721607"/>
      </dsp:txXfrm>
    </dsp:sp>
    <dsp:sp modelId="{D6D029BE-6902-4DAA-8CC3-0F5366C57AF6}">
      <dsp:nvSpPr>
        <dsp:cNvPr id="0" name=""/>
        <dsp:cNvSpPr/>
      </dsp:nvSpPr>
      <dsp:spPr>
        <a:xfrm>
          <a:off x="0" y="3610151"/>
          <a:ext cx="5643563" cy="0"/>
        </a:xfrm>
        <a:prstGeom prst="lin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8000"/>
                <a:hueMod val="94000"/>
                <a:satMod val="130000"/>
                <a:lumMod val="128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lumMod val="88000"/>
              </a:schemeClr>
            </a:gs>
          </a:gsLst>
          <a:lin ang="5400000" scaled="0"/>
        </a:gradFill>
        <a:ln w="952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innerShdw blurRad="25400" dist="12700" dir="13500000">
            <a:srgbClr val="000000">
              <a:alpha val="45000"/>
            </a:srgbClr>
          </a:inn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21FF61D-E043-447D-8056-CBED6B45D2E7}">
      <dsp:nvSpPr>
        <dsp:cNvPr id="0" name=""/>
        <dsp:cNvSpPr/>
      </dsp:nvSpPr>
      <dsp:spPr>
        <a:xfrm>
          <a:off x="0" y="3610151"/>
          <a:ext cx="5643563" cy="72160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Decrease coverage needs (or allow for easier coverage) for staff who need to work from home, e.g., sick child</a:t>
          </a:r>
        </a:p>
      </dsp:txBody>
      <dsp:txXfrm>
        <a:off x="0" y="3610151"/>
        <a:ext cx="5643563" cy="72160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6/7/layout/BasicLinearProcessNumbered">
  <dgm:title val="Basic Linear Process Numbered"/>
  <dgm:desc val="Used to show a progression; a timeline; sequential steps in a task, process, or workflow; or to emphasize movement or direction. Automatic numbers have been introduced to show the steps of the process which appears in a circle. Level 1 and Level 2 text appear in a rectangle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101" type="sibTrans" cxnId="4">
          <dgm:prSet phldrT="1"/>
          <dgm:t>
            <a:bodyPr/>
            <a:lstStyle/>
            <a:p>
              <a:r>
                <a:t>1</a:t>
              </a:r>
            </a:p>
          </dgm:t>
        </dgm:pt>
        <dgm:pt modelId="201" type="sibTrans" cxnId="5">
          <dgm:prSet phldrT="2"/>
          <dgm:t>
            <a:bodyPr/>
            <a:lstStyle/>
            <a:p>
              <a:r>
                <a:t>2</a:t>
              </a:r>
            </a:p>
          </dgm:t>
        </dgm:pt>
        <dgm:pt modelId="301" type="sibTrans" cxnId="6">
          <dgm:prSet phldrT="3"/>
          <dgm:t>
            <a:bodyPr/>
            <a:lstStyle/>
            <a:p>
              <a:r>
                <a:t>3</a:t>
              </a:r>
            </a:p>
          </dgm:t>
        </dgm:pt>
      </dgm:ptLst>
      <dgm:cxnLst>
        <dgm:cxn modelId="4" srcId="0" destId="1" srcOrd="0" destOrd="0" sibTransId="101"/>
        <dgm:cxn modelId="5" srcId="0" destId="2" srcOrd="1" destOrd="0" sibTransId="201"/>
        <dgm:cxn modelId="6" srcId="0" destId="3" srcOrd="2" destOrd="0" sibTransId="301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animLvl val="lvl"/>
      <dgm:resizeHandles val="exact"/>
    </dgm:varLst>
    <dgm:alg type="lin">
      <dgm:param type="linDir" val="fromL"/>
      <dgm:param type="nodeVertAlign" val="t"/>
    </dgm:alg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0.1"/>
      <dgm:constr type="primFontSz" for="des" forName="sibTransNodeCircle" op="equ"/>
      <dgm:constr type="primFontSz" for="des" forName="nodeText" op="equ"/>
      <dgm:constr type="h" for="des" forName="sibTransNodeCircle" op="equ"/>
      <dgm:constr type="w" for="des" forName="sibTransNodeCircle" op="equ"/>
    </dgm:constrLst>
    <dgm:ruleLst>
      <dgm:rule type="h" val="NaN" fact="1.2" max="NaN"/>
    </dgm:ruleLst>
    <dgm:forEach name="Name4" axis="ch" ptType="node">
      <dgm:layoutNode name="compositeNode">
        <dgm:varLst>
          <dgm:bulletEnabled val="1"/>
        </dgm:varLst>
        <dgm:alg type="composite"/>
        <dgm:constrLst>
          <dgm:constr type="h" refType="w" op="lte" fact="1.4"/>
          <dgm:constr type="w" for="ch" forName="bgRect" refType="w"/>
          <dgm:constr type="h" for="ch" forName="bgRect" refType="h"/>
          <dgm:constr type="t" for="ch" forName="bgRect"/>
          <dgm:constr type="l" for="ch" forName="bgRect"/>
          <dgm:constr type="h" for="ch" forName="sibTransNodeCircle" refType="h" refFor="ch" refForName="bgRect" fact="0.3"/>
          <dgm:constr type="w" for="ch" forName="sibTransNodeCircle" refType="h" refFor="ch" refForName="sibTransNodeCircle"/>
          <dgm:constr type="ctrX" for="ch" forName="sibTransNodeCircle" refType="w" fact="0.5"/>
          <dgm:constr type="ctrY" for="ch" forName="sibTransNodeCircle" refType="h" fact="0.25"/>
          <dgm:constr type="r" for="ch" forName="nodeText" refType="r" refFor="ch" refForName="bgRect"/>
          <dgm:constr type="h" for="ch" forName="nodeText" refType="h" refFor="ch" refForName="bgRect" fact="0.6"/>
          <dgm:constr type="t" for="ch" forName="nodeText" refType="h" refFor="ch" refForName="bgRect" fact="0.38"/>
          <dgm:constr type="b" for="ch" forName="bottomLine" refType="b" refFor="ch" refForName="bgRect"/>
          <dgm:constr type="w" for="ch" forName="bottomLine" refType="w" refFor="ch" refForName="bgRect"/>
          <dgm:constr type="h" for="ch" forName="bottomLine" val="0.002"/>
        </dgm:constrLst>
        <dgm:ruleLst/>
        <dgm:layoutNode name="bgRect" styleLbl="bgAccFollowNode1">
          <dgm:alg type="sp"/>
          <dgm:shape xmlns:r="http://schemas.openxmlformats.org/officeDocument/2006/relationships" type="rect" r:blip="">
            <dgm:adjLst/>
          </dgm:shape>
          <dgm:presOf axis="self"/>
          <dgm:constrLst/>
          <dgm:ruleLst/>
        </dgm:layoutNode>
        <dgm:forEach name="Name19" axis="followSib" ptType="sibTrans" hideLastTrans="0" cnt="1">
          <dgm:layoutNode name="sibTransNodeCircle" styleLbl="alignNode1">
            <dgm:varLst>
              <dgm:chMax val="0"/>
              <dgm:bulletEnabled/>
            </dgm:varLst>
            <dgm:presOf axis="self" ptType="sibTrans"/>
            <dgm:alg type="tx">
              <dgm:param type="txAnchorVert" val="mid"/>
              <dgm:param type="txAnchorHorzCh" val="ctr"/>
            </dgm:alg>
            <dgm:shape xmlns:r="http://schemas.openxmlformats.org/officeDocument/2006/relationships" type="ellipse" r:blip="">
              <dgm:adjLst/>
            </dgm:shape>
            <dgm:constrLst>
              <dgm:constr type="w" refType="h" op="lte"/>
              <dgm:constr type="primFontSz" val="48"/>
              <dgm:constr type="tMarg" val="1"/>
              <dgm:constr type="lMarg" refType="w" fact="0.221"/>
              <dgm:constr type="rMarg" refType="w" fact="0.221"/>
              <dgm:constr type="bMarg" val="1"/>
            </dgm:constrLst>
            <dgm:ruleLst>
              <dgm:rule type="primFontSz" val="14" fact="NaN" max="NaN"/>
            </dgm:ruleLst>
          </dgm:layoutNode>
        </dgm:forEach>
        <dgm:layoutNode name="bottomLine" styleLbl="alignNode1">
          <dgm:varLst/>
          <dgm:presOf/>
          <dgm:alg type="sp"/>
          <dgm:shape xmlns:r="http://schemas.openxmlformats.org/officeDocument/2006/relationships" type="rect" r:blip="">
            <dgm:adjLst/>
          </dgm:shape>
          <dgm:constrLst/>
          <dgm:ruleLst/>
        </dgm:layoutNode>
        <dgm:layoutNode name="nodeText" styleLbl="bgAccFollowNode1" moveWith="bgRect">
          <dgm:varLst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-1" hideGeom="1">
            <dgm:adjLst/>
          </dgm:shape>
          <dgm:presOf axis="desOrSelf" ptType="node"/>
          <dgm:constrLst>
            <dgm:constr type="primFontSz" val="26"/>
            <dgm:constr type="tMarg" val="26"/>
            <dgm:constr type="lMarg" refType="w" fact="0.221"/>
            <dgm:constr type="rMarg" refType="w" fact="0.221"/>
            <dgm:constr type="bMarg" val="26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  <dgm:extLst>
    <a:ext uri="{4F341089-5ED1-44EC-B178-C955D00A3D55}">
      <dgm1611:autoBuNodeInfoLst xmlns:dgm1611="http://schemas.microsoft.com/office/drawing/2016/11/diagram">
        <dgm1611:autoBuNodeInfo lvl="1" ptType="sibTrans">
          <dgm1611:buPr prefix="" leadZeros="0">
            <a:buAutoNum type="arabicParenBoth"/>
          </dgm1611:buPr>
        </dgm1611:autoBuNodeInfo>
      </dgm1611:autoBuNodeInfoLst>
    </a:ext>
  </dgm:extLst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18/2/layout/IconCircleList">
  <dgm:title val="Icon Circle List"/>
  <dgm:desc val="Use to show non-sequential or grouped chunks of information accompanied by related visuals. Circular shapes can hold an icon or small picture and corresponding text box shows Level 1 text. Works best for icons or small pictures with medium-length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alg type="sp"/>
    <dgm:shape xmlns:r="http://schemas.openxmlformats.org/officeDocument/2006/relationships" r:blip="">
      <dgm:adjLst/>
    </dgm:shape>
    <dgm:presOf/>
    <dgm:choose name="Name0">
      <dgm:if name="Name1" axis="ch" ptType="node" func="cnt" op="lte" val="3">
        <dgm:constrLst>
          <dgm:constr type="w" for="ch" forName="container" refType="w"/>
          <dgm:constr type="h" for="ch" forName="container" refType="h" fact="0.4"/>
        </dgm:constrLst>
      </dgm:if>
      <dgm:else name="Name2">
        <dgm:constrLst>
          <dgm:constr type="w" for="ch" forName="container" refType="w"/>
          <dgm:constr type="h" for="ch" forName="container" refType="h"/>
        </dgm:constrLst>
      </dgm:else>
    </dgm:choose>
    <dgm:ruleLst>
      <dgm:rule type="h" for="ch" forName="container" val="INF" fact="NaN" max="NaN"/>
    </dgm:ruleLst>
    <dgm:layoutNode name="container">
      <dgm:varLst>
        <dgm:dir/>
        <dgm:resizeHandles val="exact"/>
      </dgm:varLst>
      <dgm:choose name="Name3">
        <dgm:if name="Name4" axis="self" func="var" arg="dir" op="equ" val="norm">
          <dgm:alg type="snake">
            <dgm:param type="grDir" val="tL"/>
            <dgm:param type="flowDir" val="row"/>
            <dgm:param type="contDir" val="sameDir"/>
          </dgm:alg>
        </dgm:if>
        <dgm:else name="Name5">
          <dgm:alg type="snake">
            <dgm:param type="grDir" val="tR"/>
            <dgm:param type="flowDir" val="row"/>
            <dgm:param type="contDir" val="sameDi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w" fact="0.28"/>
        <dgm:constr type="w" for="ch" forName="sibTrans" refType="w" refFor="ch" refForName="compNode" fact="0.115"/>
        <dgm:constr type="sp" refType="h" op="equ" fact="0.17"/>
        <dgm:constr type="primFontSz" for="des" ptType="node" op="equ" val="24"/>
        <dgm:constr type="h" for="des" forName="compNode" op="equ"/>
        <dgm:constr type="h" for="des" forName="iconBgRect" op="equ"/>
      </dgm:constrLst>
      <dgm:ruleLst>
        <dgm:rule type="w" for="ch" forName="compNode" val="60" fact="NaN" max="NaN"/>
      </dgm:ruleLst>
      <dgm:forEach name="Name6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 axis="self"/>
          <dgm:constrLst>
            <dgm:constr type="w" for="ch" forName="iconBgRect" refType="w" fact="0.28"/>
            <dgm:constr type="h" for="ch" forName="iconBgRect" refType="w" refFor="ch" refForName="iconBgRect"/>
            <dgm:constr type="t" for="ch" forName="iconBgRect"/>
            <dgm:constr type="l" for="ch" forName="iconBgRect"/>
            <dgm:constr type="w" for="ch" forName="iconRect" refType="w" refFor="ch" refForName="iconBgRect" fact="0.58"/>
            <dgm:constr type="h" for="ch" forName="iconRect" refType="w" refFor="ch" refForName="iconRect"/>
            <dgm:constr type="ctrX" for="ch" forName="iconRect" refType="ctrX" refFor="ch" refForName="iconBgRect"/>
            <dgm:constr type="ctrY" for="ch" forName="iconRect" refType="ctrY" refFor="ch" refForName="iconBgRect"/>
            <dgm:constr type="w" for="ch" forName="spaceRect" refType="w" fact="0.06"/>
            <dgm:constr type="h" for="ch" forName="spaceRect" refType="h" refFor="ch" refForName="iconBgRect"/>
            <dgm:constr type="t" for="ch" forName="spaceRect" refType="t" refFor="ch" refForName="iconBgRect"/>
            <dgm:constr type="l" for="ch" forName="spaceRect" refType="r" refFor="ch" refForName="iconBgRect"/>
            <dgm:constr type="h" for="ch" forName="textRect" refType="h" refFor="ch" refForName="iconBgRect"/>
            <dgm:constr type="t" for="ch" forName="textRect" refType="t" refFor="ch" refForName="iconBgRect"/>
            <dgm:constr type="l" for="ch" forName="textRect" refType="r" refFor="ch" refForName="spaceRect"/>
          </dgm:constrLst>
          <dgm:ruleLst/>
          <dgm:layoutNode name="iconBgRect" styleLbl="bgShp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  <dgm:ruleLst/>
          </dgm:layoutNode>
          <dgm:layoutNode name="iconRect" styleLbl="node1">
            <dgm:alg type="sp"/>
            <dgm:shape xmlns:r="http://schemas.openxmlformats.org/officeDocument/2006/relationships" type="rect" r:blip="" blipPhldr="1">
              <dgm:adjLst/>
            </dgm:shape>
            <dgm:presOf/>
            <dgm:constrLst/>
            <dgm:ruleLst/>
          </dgm:layoutNode>
          <dgm:layoutNode name="spaceRect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textRect" styleLbl="revTx">
            <dgm:varLst>
              <dgm:chMax val="1"/>
              <dgm:chPref val="1"/>
            </dgm:varLst>
            <dgm:choose name="Name7">
              <dgm:if name="Name8" func="var" arg="dir" op="equ" val="norm">
                <dgm:alg type="tx">
                  <dgm:param type="txAnchorVert" val="mid"/>
                  <dgm:param type="parTxLTRAlign" val="l"/>
                  <dgm:param type="shpTxLTRAlignCh" val="l"/>
                  <dgm:param type="parTxRTLAlign" val="l"/>
                  <dgm:param type="shpTxRTLAlignCh" val="l"/>
                </dgm:alg>
              </dgm:if>
              <dgm:else name="Name9">
                <dgm:alg type="tx">
                  <dgm:param type="txAnchorVert" val="mid"/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11" fact="NaN" max="NaN"/>
            </dgm:ruleLst>
          </dgm:layoutNode>
        </dgm:layoutNode>
        <dgm:forEach name="Name10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16/7/layout/RepeatingBendingProcessNew">
  <dgm:title val="Repeating Bending Process New"/>
  <dgm:desc val=""/>
  <dgm:catLst>
    <dgm:cat type="process" pri="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  <dgm:constr type="tMarg" refType="h" fact="0.243"/>
          <dgm:constr type="bMarg" refType="h" fact="0.243"/>
          <dgm:constr type="lMarg" refType="w" fact="0.1389"/>
          <dgm:constr type="rMarg" refType="w" fact="0.1389"/>
        </dgm:constrLst>
        <dgm:ruleLst>
          <dgm:rule type="primFontSz" val="12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C3C2D6-8CD1-4F6C-8DFE-172B1C50EA20}" type="datetimeFigureOut">
              <a:rPr lang="en-US" smtClean="0"/>
              <a:t>9/23/2021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A63888-302A-4328-B877-DA3CADFDAF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7479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Inpatient CL consults</a:t>
            </a:r>
          </a:p>
          <a:p>
            <a:r>
              <a:rPr lang="en-US" dirty="0"/>
              <a:t>     Curbside phone recommendations</a:t>
            </a:r>
          </a:p>
          <a:p>
            <a:r>
              <a:rPr lang="en-US" dirty="0"/>
              <a:t>     Face to face (telepsychiatry) evaluation</a:t>
            </a:r>
          </a:p>
          <a:p>
            <a:r>
              <a:rPr lang="en-US" dirty="0"/>
              <a:t>     Phone evaluation</a:t>
            </a:r>
          </a:p>
          <a:p>
            <a:r>
              <a:rPr lang="en-US" dirty="0"/>
              <a:t>     Face to face (in-person) evaluation</a:t>
            </a:r>
          </a:p>
          <a:p>
            <a:r>
              <a:rPr lang="en-US" dirty="0"/>
              <a:t>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A63888-302A-4328-B877-DA3CADFDAF1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4929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A63888-302A-4328-B877-DA3CADFDAF1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6663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Platooning- two or more team system that helps residents or fellows provide clinical care while ensuring the maintenance of a healthy workforce</a:t>
            </a:r>
          </a:p>
          <a:p>
            <a:r>
              <a:rPr lang="en-US" dirty="0"/>
              <a:t>	Active duty- participate in clinical care activities</a:t>
            </a:r>
          </a:p>
          <a:p>
            <a:r>
              <a:rPr lang="en-US" dirty="0"/>
              <a:t>	Working remotely- participate in educational activities such as didactics, online modules, study, scholarly activities, quality improvement projects, etc.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A63888-302A-4328-B877-DA3CADFDAF1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2625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Flexible location: allows quarantining or otherwise healthy resident/staff to still work</a:t>
            </a:r>
          </a:p>
          <a:p>
            <a:r>
              <a:rPr lang="en-US" dirty="0"/>
              <a:t>Reduce spread of illness: maintain healthy workforce</a:t>
            </a:r>
          </a:p>
          <a:p>
            <a:r>
              <a:rPr lang="en-US" dirty="0"/>
              <a:t>Platooning: allows for separate, dedicated time for clinical versus educational activities</a:t>
            </a:r>
          </a:p>
          <a:p>
            <a:r>
              <a:rPr lang="en-US" dirty="0"/>
              <a:t>Coverage: decrease need for this, e.g. sick child at home; makes it more convenient, e.g., covering colleague at different location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A63888-302A-4328-B877-DA3CADFDAF18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08150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Time at bedside shorter: patient/staff satisfaction regarding quality of interaction decreased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A63888-302A-4328-B877-DA3CADFDAF18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4439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Loss of autonomy: decrease in ownership of patients</a:t>
            </a:r>
          </a:p>
          <a:p>
            <a:r>
              <a:rPr lang="en-US" dirty="0"/>
              <a:t>Limitations in examinations of patients: cognitive exams, neuro exams, SS, NMS, catatonia, extrapyramidal symptoms</a:t>
            </a:r>
          </a:p>
          <a:p>
            <a:r>
              <a:rPr lang="en-US" dirty="0"/>
              <a:t>Difficulty in assessing certain patient populations: dementia, delirium, agitation, somnolence, mania, psychosis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A63888-302A-4328-B877-DA3CADFDAF18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9992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03900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9/23/2021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75131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48879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466618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06936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015955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37161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349822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69242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41511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22906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12332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9/23/2021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80104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9/23/2021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35465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9/23/2021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46662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0388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11265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smtClean="0"/>
              <a:pPr/>
              <a:t>9/23/2021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55706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  <p:sldLayoutId id="2147483686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doi.org/10.1007/s11845-020-02350-z" TargetMode="External"/><Relationship Id="rId2" Type="http://schemas.openxmlformats.org/officeDocument/2006/relationships/hyperlink" Target="https://clpsychiatry.org/covid-19/member-submitted-resources/" TargetMode="Externa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1">
                <a:tint val="97000"/>
                <a:hueMod val="92000"/>
                <a:satMod val="169000"/>
                <a:lumMod val="164000"/>
              </a:schemeClr>
            </a:gs>
            <a:gs pos="100000">
              <a:schemeClr val="bg1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>
            <a:extLst>
              <a:ext uri="{FF2B5EF4-FFF2-40B4-BE49-F238E27FC236}">
                <a16:creationId xmlns:a16="http://schemas.microsoft.com/office/drawing/2014/main" id="{7E134C76-7FB4-4BB7-9322-DD8A4B179A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7" name="Snip Single Corner Rectangle 17">
            <a:extLst>
              <a:ext uri="{FF2B5EF4-FFF2-40B4-BE49-F238E27FC236}">
                <a16:creationId xmlns:a16="http://schemas.microsoft.com/office/drawing/2014/main" id="{C0C57804-4F33-4D85-AA3E-DA0F214BBD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1"/>
            <a:ext cx="12188825" cy="6857999"/>
          </a:xfrm>
          <a:prstGeom prst="snip1Rect">
            <a:avLst>
              <a:gd name="adj" fmla="val 50000"/>
            </a:avLst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7B6075C-08A6-4E10-A24C-9812AC7F7C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4212" y="685799"/>
            <a:ext cx="9678988" cy="3673474"/>
          </a:xfrm>
        </p:spPr>
        <p:txBody>
          <a:bodyPr>
            <a:normAutofit fontScale="90000"/>
          </a:bodyPr>
          <a:lstStyle/>
          <a:p>
            <a:pPr>
              <a:lnSpc>
                <a:spcPct val="90000"/>
              </a:lnSpc>
            </a:pPr>
            <a:r>
              <a:rPr lang="en-US" sz="6000" b="1" dirty="0">
                <a:solidFill>
                  <a:schemeClr val="tx2"/>
                </a:solidFill>
              </a:rPr>
              <a:t>Educational diamonds in the Covid-19 Rough: </a:t>
            </a:r>
            <a:br>
              <a:rPr lang="en-US" sz="6000" b="1" dirty="0">
                <a:solidFill>
                  <a:schemeClr val="tx2"/>
                </a:solidFill>
              </a:rPr>
            </a:br>
            <a:br>
              <a:rPr lang="en-US" sz="6000" b="1" dirty="0">
                <a:solidFill>
                  <a:schemeClr val="tx2"/>
                </a:solidFill>
              </a:rPr>
            </a:br>
            <a:r>
              <a:rPr lang="en-US" sz="6000" b="1" dirty="0">
                <a:solidFill>
                  <a:schemeClr val="tx2"/>
                </a:solidFill>
              </a:rPr>
              <a:t>clinical work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AF7276B-B166-4E0E-AABF-64A09D2E784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4211" y="4648198"/>
            <a:ext cx="7234995" cy="1143002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1900" dirty="0">
                <a:solidFill>
                  <a:schemeClr val="tx1">
                    <a:alpha val="80000"/>
                  </a:schemeClr>
                </a:solidFill>
              </a:rPr>
              <a:t>VaKara M. Meyer Karre, MD</a:t>
            </a:r>
          </a:p>
          <a:p>
            <a:pPr>
              <a:lnSpc>
                <a:spcPct val="90000"/>
              </a:lnSpc>
            </a:pPr>
            <a:r>
              <a:rPr lang="en-US" sz="1900" dirty="0">
                <a:solidFill>
                  <a:schemeClr val="tx1">
                    <a:alpha val="80000"/>
                  </a:schemeClr>
                </a:solidFill>
              </a:rPr>
              <a:t>University of Nebraska Medical Center</a:t>
            </a:r>
          </a:p>
          <a:p>
            <a:pPr>
              <a:lnSpc>
                <a:spcPct val="90000"/>
              </a:lnSpc>
            </a:pPr>
            <a:endParaRPr lang="en-US" sz="1900" dirty="0">
              <a:solidFill>
                <a:schemeClr val="tx1">
                  <a:alpha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484647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>
            <a:extLst>
              <a:ext uri="{FF2B5EF4-FFF2-40B4-BE49-F238E27FC236}">
                <a16:creationId xmlns:a16="http://schemas.microsoft.com/office/drawing/2014/main" id="{B455B88A-C127-47B3-B317-724BD4EAAD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3F07A923-368D-45E6-AACC-9ECE4057AA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3FE16B44-FE3C-4330-AF20-E869FC7B78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81CB6733-6A12-4A1C-87C3-B676FB381D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A754CCFD-DC5E-453F-B95A-F045ED9B290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AE826A39-89EA-44EA-ABC5-F4469349217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Rectangle 25">
            <a:extLst>
              <a:ext uri="{FF2B5EF4-FFF2-40B4-BE49-F238E27FC236}">
                <a16:creationId xmlns:a16="http://schemas.microsoft.com/office/drawing/2014/main" id="{D2600CBB-0CF8-4237-8491-B7864363D2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10000">
                <a:schemeClr val="dk2">
                  <a:tint val="97000"/>
                  <a:hueMod val="92000"/>
                  <a:satMod val="169000"/>
                  <a:lumMod val="164000"/>
                </a:schemeClr>
              </a:gs>
              <a:gs pos="100000">
                <a:schemeClr val="dk2">
                  <a:shade val="96000"/>
                  <a:satMod val="120000"/>
                  <a:lumMod val="90000"/>
                </a:schemeClr>
              </a:gs>
            </a:gsLst>
            <a:lin ang="612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3B25A63-2D77-4EDA-9A77-2A2411A23F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1379" y="5243944"/>
            <a:ext cx="9539288" cy="1155267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b="1" kern="1200" cap="all" dirty="0">
                <a:ln w="3175" cmpd="sng">
                  <a:noFill/>
                </a:ln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Current state of affairs: the ugly</a:t>
            </a:r>
            <a:br>
              <a:rPr lang="en-US" b="1" kern="1200" cap="all" dirty="0">
                <a:ln w="3175" cmpd="sng">
                  <a:noFill/>
                </a:ln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</a:br>
            <a:r>
              <a:rPr lang="en-US" sz="2800" b="1" kern="1200" cap="all" dirty="0">
                <a:ln w="3175" cmpd="sng">
                  <a:noFill/>
                </a:ln>
                <a:effectLst/>
                <a:latin typeface="+mj-lt"/>
                <a:ea typeface="+mj-ea"/>
                <a:cs typeface="+mj-cs"/>
              </a:rPr>
              <a:t>are we back to where we started?</a:t>
            </a:r>
          </a:p>
        </p:txBody>
      </p:sp>
      <p:sp>
        <p:nvSpPr>
          <p:cNvPr id="28" name="Snip Diagonal Corner Rectangle 21">
            <a:extLst>
              <a:ext uri="{FF2B5EF4-FFF2-40B4-BE49-F238E27FC236}">
                <a16:creationId xmlns:a16="http://schemas.microsoft.com/office/drawing/2014/main" id="{E4CBBC1E-991D-4CF9-BCA5-AB14968714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88824" cy="4572000"/>
          </a:xfrm>
          <a:prstGeom prst="snip2DiagRect">
            <a:avLst>
              <a:gd name="adj1" fmla="val 0"/>
              <a:gd name="adj2" fmla="val 0"/>
            </a:avLst>
          </a:prstGeom>
          <a:solidFill>
            <a:schemeClr val="bg1">
              <a:alpha val="1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TextBox 2">
            <a:extLst>
              <a:ext uri="{FF2B5EF4-FFF2-40B4-BE49-F238E27FC236}">
                <a16:creationId xmlns:a16="http://schemas.microsoft.com/office/drawing/2014/main" id="{0C853680-1E13-419D-BC0A-81FF5BC6768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75949672"/>
              </p:ext>
            </p:extLst>
          </p:nvPr>
        </p:nvGraphicFramePr>
        <p:xfrm>
          <a:off x="965200" y="642939"/>
          <a:ext cx="10255250" cy="34037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2035508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23">
            <a:extLst>
              <a:ext uri="{FF2B5EF4-FFF2-40B4-BE49-F238E27FC236}">
                <a16:creationId xmlns:a16="http://schemas.microsoft.com/office/drawing/2014/main" id="{B455B88A-C127-47B3-B317-724BD4EAAD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3F07A923-368D-45E6-AACC-9ECE4057AA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3FE16B44-FE3C-4330-AF20-E869FC7B78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81CB6733-6A12-4A1C-87C3-B676FB381D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A754CCFD-DC5E-453F-B95A-F045ED9B290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AE826A39-89EA-44EA-ABC5-F4469349217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3" name="Rectangle 30">
            <a:extLst>
              <a:ext uri="{FF2B5EF4-FFF2-40B4-BE49-F238E27FC236}">
                <a16:creationId xmlns:a16="http://schemas.microsoft.com/office/drawing/2014/main" id="{2C33F367-76E5-4D2A-96B1-4FD443CDD1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10000">
                <a:schemeClr val="dk2">
                  <a:tint val="97000"/>
                  <a:hueMod val="92000"/>
                  <a:satMod val="169000"/>
                  <a:lumMod val="164000"/>
                </a:schemeClr>
              </a:gs>
              <a:gs pos="100000">
                <a:schemeClr val="dk2">
                  <a:shade val="96000"/>
                  <a:satMod val="120000"/>
                  <a:lumMod val="90000"/>
                </a:schemeClr>
              </a:gs>
            </a:gsLst>
            <a:lin ang="612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Snip Diagonal Corner Rectangle 21">
            <a:extLst>
              <a:ext uri="{FF2B5EF4-FFF2-40B4-BE49-F238E27FC236}">
                <a16:creationId xmlns:a16="http://schemas.microsoft.com/office/drawing/2014/main" id="{6F769419-3E73-449D-B62A-0CDEC946A6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8129873" cy="6858002"/>
          </a:xfrm>
          <a:prstGeom prst="snip2DiagRect">
            <a:avLst>
              <a:gd name="adj1" fmla="val 0"/>
              <a:gd name="adj2" fmla="val 0"/>
            </a:avLst>
          </a:prstGeom>
          <a:solidFill>
            <a:schemeClr val="bg1">
              <a:alpha val="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5" name="Group 34">
            <a:extLst>
              <a:ext uri="{FF2B5EF4-FFF2-40B4-BE49-F238E27FC236}">
                <a16:creationId xmlns:a16="http://schemas.microsoft.com/office/drawing/2014/main" id="{A6515200-42F9-488F-9895-6CDBCD1E87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43185F0E-78D5-4C2D-9239-D3515B4488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D5BD9142-FF9C-4EED-A027-18D095481B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42F547D3-9752-4481-B3A8-50E08610B8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F1999C2F-3D0D-4813-9696-83630A6FEA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EC737390-C9CA-456B-9F40-D7A76EA242E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724E3142-EC05-4CE8-8754-2473C16110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57638" y="956384"/>
            <a:ext cx="3952009" cy="3996616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b="1" kern="1200" cap="all" dirty="0">
                <a:ln w="3175" cmpd="sng">
                  <a:noFill/>
                </a:ln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rPr>
              <a:t>Benefits to Telemedicine</a:t>
            </a:r>
          </a:p>
        </p:txBody>
      </p:sp>
      <p:graphicFrame>
        <p:nvGraphicFramePr>
          <p:cNvPr id="19" name="TextBox 2">
            <a:extLst>
              <a:ext uri="{FF2B5EF4-FFF2-40B4-BE49-F238E27FC236}">
                <a16:creationId xmlns:a16="http://schemas.microsoft.com/office/drawing/2014/main" id="{2383783E-8CFF-49FF-9F21-0AA994246BD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0493514"/>
              </p:ext>
            </p:extLst>
          </p:nvPr>
        </p:nvGraphicFramePr>
        <p:xfrm>
          <a:off x="940645" y="941424"/>
          <a:ext cx="6190459" cy="47687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479911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" name="Group 55">
            <a:extLst>
              <a:ext uri="{FF2B5EF4-FFF2-40B4-BE49-F238E27FC236}">
                <a16:creationId xmlns:a16="http://schemas.microsoft.com/office/drawing/2014/main" id="{B455B88A-C127-47B3-B317-724BD4EAAD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57" name="Straight Connector 56">
              <a:extLst>
                <a:ext uri="{FF2B5EF4-FFF2-40B4-BE49-F238E27FC236}">
                  <a16:creationId xmlns:a16="http://schemas.microsoft.com/office/drawing/2014/main" id="{3F07A923-368D-45E6-AACC-9ECE4057AA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>
              <a:extLst>
                <a:ext uri="{FF2B5EF4-FFF2-40B4-BE49-F238E27FC236}">
                  <a16:creationId xmlns:a16="http://schemas.microsoft.com/office/drawing/2014/main" id="{3FE16B44-FE3C-4330-AF20-E869FC7B78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id="{81CB6733-6A12-4A1C-87C3-B676FB381D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>
              <a:extLst>
                <a:ext uri="{FF2B5EF4-FFF2-40B4-BE49-F238E27FC236}">
                  <a16:creationId xmlns:a16="http://schemas.microsoft.com/office/drawing/2014/main" id="{A754CCFD-DC5E-453F-B95A-F045ED9B290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AE826A39-89EA-44EA-ABC5-F4469349217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3" name="Rectangle 62">
            <a:extLst>
              <a:ext uri="{FF2B5EF4-FFF2-40B4-BE49-F238E27FC236}">
                <a16:creationId xmlns:a16="http://schemas.microsoft.com/office/drawing/2014/main" id="{2C33F367-76E5-4D2A-96B1-4FD443CDD1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10000">
                <a:schemeClr val="dk2">
                  <a:tint val="97000"/>
                  <a:hueMod val="92000"/>
                  <a:satMod val="169000"/>
                  <a:lumMod val="164000"/>
                </a:schemeClr>
              </a:gs>
              <a:gs pos="100000">
                <a:schemeClr val="dk2">
                  <a:shade val="96000"/>
                  <a:satMod val="120000"/>
                  <a:lumMod val="90000"/>
                </a:schemeClr>
              </a:gs>
            </a:gsLst>
            <a:lin ang="612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Snip Diagonal Corner Rectangle 21">
            <a:extLst>
              <a:ext uri="{FF2B5EF4-FFF2-40B4-BE49-F238E27FC236}">
                <a16:creationId xmlns:a16="http://schemas.microsoft.com/office/drawing/2014/main" id="{6F769419-3E73-449D-B62A-0CDEC946A6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8129873" cy="6858002"/>
          </a:xfrm>
          <a:prstGeom prst="snip2DiagRect">
            <a:avLst>
              <a:gd name="adj1" fmla="val 0"/>
              <a:gd name="adj2" fmla="val 0"/>
            </a:avLst>
          </a:prstGeom>
          <a:solidFill>
            <a:schemeClr val="bg1">
              <a:alpha val="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7" name="Group 66">
            <a:extLst>
              <a:ext uri="{FF2B5EF4-FFF2-40B4-BE49-F238E27FC236}">
                <a16:creationId xmlns:a16="http://schemas.microsoft.com/office/drawing/2014/main" id="{A6515200-42F9-488F-9895-6CDBCD1E87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68" name="Straight Connector 67">
              <a:extLst>
                <a:ext uri="{FF2B5EF4-FFF2-40B4-BE49-F238E27FC236}">
                  <a16:creationId xmlns:a16="http://schemas.microsoft.com/office/drawing/2014/main" id="{43185F0E-78D5-4C2D-9239-D3515B4488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>
              <a:extLst>
                <a:ext uri="{FF2B5EF4-FFF2-40B4-BE49-F238E27FC236}">
                  <a16:creationId xmlns:a16="http://schemas.microsoft.com/office/drawing/2014/main" id="{D5BD9142-FF9C-4EED-A027-18D095481B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>
              <a:extLst>
                <a:ext uri="{FF2B5EF4-FFF2-40B4-BE49-F238E27FC236}">
                  <a16:creationId xmlns:a16="http://schemas.microsoft.com/office/drawing/2014/main" id="{42F547D3-9752-4481-B3A8-50E08610B8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>
              <a:extLst>
                <a:ext uri="{FF2B5EF4-FFF2-40B4-BE49-F238E27FC236}">
                  <a16:creationId xmlns:a16="http://schemas.microsoft.com/office/drawing/2014/main" id="{F1999C2F-3D0D-4813-9696-83630A6FEA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>
              <a:extLst>
                <a:ext uri="{FF2B5EF4-FFF2-40B4-BE49-F238E27FC236}">
                  <a16:creationId xmlns:a16="http://schemas.microsoft.com/office/drawing/2014/main" id="{EC737390-C9CA-456B-9F40-D7A76EA242E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724E3142-EC05-4CE8-8754-2473C16110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28096" y="1804693"/>
            <a:ext cx="4025730" cy="3248611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b="1" kern="1200" cap="all" dirty="0">
                <a:ln w="3175" cmpd="sng">
                  <a:noFill/>
                </a:ln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Limitations:</a:t>
            </a:r>
            <a:br>
              <a:rPr lang="en-US" b="1" kern="1200" cap="all" dirty="0">
                <a:ln w="3175" cmpd="sng">
                  <a:noFill/>
                </a:ln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</a:br>
            <a:r>
              <a:rPr lang="en-US" b="1" kern="1200" cap="all" dirty="0">
                <a:ln w="3175" cmpd="sng">
                  <a:noFill/>
                </a:ln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Part I</a:t>
            </a:r>
          </a:p>
        </p:txBody>
      </p:sp>
      <p:graphicFrame>
        <p:nvGraphicFramePr>
          <p:cNvPr id="5" name="TextBox 2">
            <a:extLst>
              <a:ext uri="{FF2B5EF4-FFF2-40B4-BE49-F238E27FC236}">
                <a16:creationId xmlns:a16="http://schemas.microsoft.com/office/drawing/2014/main" id="{5D4CDF9B-DAC1-47A9-A481-3C0AD35D1FE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52812076"/>
              </p:ext>
            </p:extLst>
          </p:nvPr>
        </p:nvGraphicFramePr>
        <p:xfrm>
          <a:off x="940645" y="457200"/>
          <a:ext cx="6190459" cy="58521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6163397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7" name="Group 126">
            <a:extLst>
              <a:ext uri="{FF2B5EF4-FFF2-40B4-BE49-F238E27FC236}">
                <a16:creationId xmlns:a16="http://schemas.microsoft.com/office/drawing/2014/main" id="{B455B88A-C127-47B3-B317-724BD4EAAD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128" name="Straight Connector 127">
              <a:extLst>
                <a:ext uri="{FF2B5EF4-FFF2-40B4-BE49-F238E27FC236}">
                  <a16:creationId xmlns:a16="http://schemas.microsoft.com/office/drawing/2014/main" id="{3F07A923-368D-45E6-AACC-9ECE4057AA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Straight Connector 128">
              <a:extLst>
                <a:ext uri="{FF2B5EF4-FFF2-40B4-BE49-F238E27FC236}">
                  <a16:creationId xmlns:a16="http://schemas.microsoft.com/office/drawing/2014/main" id="{3FE16B44-FE3C-4330-AF20-E869FC7B78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Straight Connector 129">
              <a:extLst>
                <a:ext uri="{FF2B5EF4-FFF2-40B4-BE49-F238E27FC236}">
                  <a16:creationId xmlns:a16="http://schemas.microsoft.com/office/drawing/2014/main" id="{81CB6733-6A12-4A1C-87C3-B676FB381D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Straight Connector 130">
              <a:extLst>
                <a:ext uri="{FF2B5EF4-FFF2-40B4-BE49-F238E27FC236}">
                  <a16:creationId xmlns:a16="http://schemas.microsoft.com/office/drawing/2014/main" id="{A754CCFD-DC5E-453F-B95A-F045ED9B290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Straight Connector 131">
              <a:extLst>
                <a:ext uri="{FF2B5EF4-FFF2-40B4-BE49-F238E27FC236}">
                  <a16:creationId xmlns:a16="http://schemas.microsoft.com/office/drawing/2014/main" id="{AE826A39-89EA-44EA-ABC5-F4469349217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4" name="Rectangle 133">
            <a:extLst>
              <a:ext uri="{FF2B5EF4-FFF2-40B4-BE49-F238E27FC236}">
                <a16:creationId xmlns:a16="http://schemas.microsoft.com/office/drawing/2014/main" id="{D2600CBB-0CF8-4237-8491-B7864363D2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10000">
                <a:schemeClr val="dk2">
                  <a:tint val="97000"/>
                  <a:hueMod val="92000"/>
                  <a:satMod val="169000"/>
                  <a:lumMod val="164000"/>
                </a:schemeClr>
              </a:gs>
              <a:gs pos="100000">
                <a:schemeClr val="dk2">
                  <a:shade val="96000"/>
                  <a:satMod val="120000"/>
                  <a:lumMod val="90000"/>
                </a:schemeClr>
              </a:gs>
            </a:gsLst>
            <a:lin ang="612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24E3142-EC05-4CE8-8754-2473C16110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1379" y="5277500"/>
            <a:ext cx="9269412" cy="1155267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US" b="1" kern="1200" cap="all" dirty="0">
                <a:ln w="3175" cmpd="sng">
                  <a:noFill/>
                </a:ln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rPr>
              <a:t>Limitations: </a:t>
            </a:r>
            <a:r>
              <a:rPr lang="en-US" b="1" kern="1200" cap="all" dirty="0">
                <a:ln w="3175" cmpd="sng">
                  <a:noFill/>
                </a:ln>
                <a:effectLst/>
                <a:latin typeface="+mj-lt"/>
                <a:ea typeface="+mj-ea"/>
                <a:cs typeface="+mj-cs"/>
              </a:rPr>
              <a:t>PART II</a:t>
            </a:r>
          </a:p>
        </p:txBody>
      </p:sp>
      <p:sp>
        <p:nvSpPr>
          <p:cNvPr id="136" name="Snip Diagonal Corner Rectangle 21">
            <a:extLst>
              <a:ext uri="{FF2B5EF4-FFF2-40B4-BE49-F238E27FC236}">
                <a16:creationId xmlns:a16="http://schemas.microsoft.com/office/drawing/2014/main" id="{E4CBBC1E-991D-4CF9-BCA5-AB14968714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88824" cy="4572000"/>
          </a:xfrm>
          <a:prstGeom prst="snip2DiagRect">
            <a:avLst>
              <a:gd name="adj1" fmla="val 0"/>
              <a:gd name="adj2" fmla="val 0"/>
            </a:avLst>
          </a:prstGeom>
          <a:solidFill>
            <a:schemeClr val="bg1">
              <a:alpha val="1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TextBox 2">
            <a:extLst>
              <a:ext uri="{FF2B5EF4-FFF2-40B4-BE49-F238E27FC236}">
                <a16:creationId xmlns:a16="http://schemas.microsoft.com/office/drawing/2014/main" id="{5D4CDF9B-DAC1-47A9-A481-3C0AD35D1FE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70938776"/>
              </p:ext>
            </p:extLst>
          </p:nvPr>
        </p:nvGraphicFramePr>
        <p:xfrm>
          <a:off x="965200" y="642939"/>
          <a:ext cx="10255250" cy="34037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83784259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5" name="Group 114">
            <a:extLst>
              <a:ext uri="{FF2B5EF4-FFF2-40B4-BE49-F238E27FC236}">
                <a16:creationId xmlns:a16="http://schemas.microsoft.com/office/drawing/2014/main" id="{B455B88A-C127-47B3-B317-724BD4EAAD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116" name="Straight Connector 115">
              <a:extLst>
                <a:ext uri="{FF2B5EF4-FFF2-40B4-BE49-F238E27FC236}">
                  <a16:creationId xmlns:a16="http://schemas.microsoft.com/office/drawing/2014/main" id="{3F07A923-368D-45E6-AACC-9ECE4057AA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Straight Connector 116">
              <a:extLst>
                <a:ext uri="{FF2B5EF4-FFF2-40B4-BE49-F238E27FC236}">
                  <a16:creationId xmlns:a16="http://schemas.microsoft.com/office/drawing/2014/main" id="{3FE16B44-FE3C-4330-AF20-E869FC7B78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>
              <a:extLst>
                <a:ext uri="{FF2B5EF4-FFF2-40B4-BE49-F238E27FC236}">
                  <a16:creationId xmlns:a16="http://schemas.microsoft.com/office/drawing/2014/main" id="{81CB6733-6A12-4A1C-87C3-B676FB381D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Straight Connector 118">
              <a:extLst>
                <a:ext uri="{FF2B5EF4-FFF2-40B4-BE49-F238E27FC236}">
                  <a16:creationId xmlns:a16="http://schemas.microsoft.com/office/drawing/2014/main" id="{A754CCFD-DC5E-453F-B95A-F045ED9B290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>
              <a:extLst>
                <a:ext uri="{FF2B5EF4-FFF2-40B4-BE49-F238E27FC236}">
                  <a16:creationId xmlns:a16="http://schemas.microsoft.com/office/drawing/2014/main" id="{AE826A39-89EA-44EA-ABC5-F4469349217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2" name="Rectangle 121">
            <a:extLst>
              <a:ext uri="{FF2B5EF4-FFF2-40B4-BE49-F238E27FC236}">
                <a16:creationId xmlns:a16="http://schemas.microsoft.com/office/drawing/2014/main" id="{44C5530E-85F5-4469-A5C9-54B113C112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10000">
                <a:schemeClr val="dk2">
                  <a:tint val="97000"/>
                  <a:hueMod val="92000"/>
                  <a:satMod val="169000"/>
                  <a:lumMod val="164000"/>
                </a:schemeClr>
              </a:gs>
              <a:gs pos="100000">
                <a:schemeClr val="dk2">
                  <a:shade val="96000"/>
                  <a:satMod val="120000"/>
                  <a:lumMod val="90000"/>
                </a:schemeClr>
              </a:gs>
            </a:gsLst>
            <a:lin ang="612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24E3142-EC05-4CE8-8754-2473C16110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32710" y="620722"/>
            <a:ext cx="4261725" cy="3739243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b="1" kern="1200" cap="all" dirty="0">
                <a:ln w="3175" cmpd="sng">
                  <a:noFill/>
                </a:ln>
                <a:effectLst/>
                <a:latin typeface="+mj-lt"/>
                <a:ea typeface="+mj-ea"/>
                <a:cs typeface="+mj-cs"/>
              </a:rPr>
              <a:t>Lessons Learned:</a:t>
            </a:r>
            <a:br>
              <a:rPr lang="en-US" b="1" kern="1200" cap="all" dirty="0">
                <a:ln w="3175" cmpd="sng">
                  <a:noFill/>
                </a:ln>
                <a:effectLst/>
                <a:latin typeface="+mj-lt"/>
                <a:ea typeface="+mj-ea"/>
                <a:cs typeface="+mj-cs"/>
              </a:rPr>
            </a:br>
            <a:br>
              <a:rPr lang="en-US" b="1" kern="1200" cap="all" dirty="0">
                <a:ln w="3175" cmpd="sng">
                  <a:noFill/>
                </a:ln>
                <a:effectLst/>
                <a:latin typeface="+mj-lt"/>
                <a:ea typeface="+mj-ea"/>
                <a:cs typeface="+mj-cs"/>
              </a:rPr>
            </a:br>
            <a:r>
              <a:rPr lang="en-US" b="1" kern="1200" cap="all" dirty="0">
                <a:ln w="3175" cmpd="sng">
                  <a:noFill/>
                </a:ln>
                <a:effectLst/>
                <a:latin typeface="+mj-lt"/>
                <a:ea typeface="+mj-ea"/>
                <a:cs typeface="+mj-cs"/>
              </a:rPr>
              <a:t>Beyond the pandemic</a:t>
            </a:r>
          </a:p>
        </p:txBody>
      </p:sp>
      <p:sp useBgFill="1">
        <p:nvSpPr>
          <p:cNvPr id="124" name="Snip Diagonal Corner Rectangle 21">
            <a:extLst>
              <a:ext uri="{FF2B5EF4-FFF2-40B4-BE49-F238E27FC236}">
                <a16:creationId xmlns:a16="http://schemas.microsoft.com/office/drawing/2014/main" id="{A9CEB52D-0D40-45E3-94F9-CDB2083A93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4000" y="620722"/>
            <a:ext cx="6575496" cy="5286838"/>
          </a:xfrm>
          <a:prstGeom prst="snip2DiagRect">
            <a:avLst>
              <a:gd name="adj1" fmla="val 8741"/>
              <a:gd name="adj2" fmla="val 0"/>
            </a:avLst>
          </a:prstGeom>
          <a:ln>
            <a:noFill/>
          </a:ln>
          <a:effectLst>
            <a:innerShdw blurRad="57150" dist="38100" dir="14460000">
              <a:prstClr val="black">
                <a:alpha val="7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6" name="Group 125">
            <a:extLst>
              <a:ext uri="{FF2B5EF4-FFF2-40B4-BE49-F238E27FC236}">
                <a16:creationId xmlns:a16="http://schemas.microsoft.com/office/drawing/2014/main" id="{0F7EB202-DE79-4E39-BCF0-D9855DA173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127" name="Straight Connector 126">
              <a:extLst>
                <a:ext uri="{FF2B5EF4-FFF2-40B4-BE49-F238E27FC236}">
                  <a16:creationId xmlns:a16="http://schemas.microsoft.com/office/drawing/2014/main" id="{4DF8FC51-F3B0-4D84-A367-A147071636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Straight Connector 127">
              <a:extLst>
                <a:ext uri="{FF2B5EF4-FFF2-40B4-BE49-F238E27FC236}">
                  <a16:creationId xmlns:a16="http://schemas.microsoft.com/office/drawing/2014/main" id="{5B3C3EDB-3DD5-4F8C-84C2-B598DB12A2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Straight Connector 128">
              <a:extLst>
                <a:ext uri="{FF2B5EF4-FFF2-40B4-BE49-F238E27FC236}">
                  <a16:creationId xmlns:a16="http://schemas.microsoft.com/office/drawing/2014/main" id="{C9DD3267-7A88-4810-94C1-0176A11D9CC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Straight Connector 129">
              <a:extLst>
                <a:ext uri="{FF2B5EF4-FFF2-40B4-BE49-F238E27FC236}">
                  <a16:creationId xmlns:a16="http://schemas.microsoft.com/office/drawing/2014/main" id="{A9F7E30E-9755-4BB4-B799-15752AE275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Straight Connector 130">
              <a:extLst>
                <a:ext uri="{FF2B5EF4-FFF2-40B4-BE49-F238E27FC236}">
                  <a16:creationId xmlns:a16="http://schemas.microsoft.com/office/drawing/2014/main" id="{2A0A74F5-C569-4A54-9AA8-8F85E9E7E0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90" name="TextBox 2">
            <a:extLst>
              <a:ext uri="{FF2B5EF4-FFF2-40B4-BE49-F238E27FC236}">
                <a16:creationId xmlns:a16="http://schemas.microsoft.com/office/drawing/2014/main" id="{8766BA35-CF34-4462-82C8-55FE79069AD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90299083"/>
              </p:ext>
            </p:extLst>
          </p:nvPr>
        </p:nvGraphicFramePr>
        <p:xfrm>
          <a:off x="1098550" y="1096963"/>
          <a:ext cx="5643563" cy="43338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4786600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1">
                <a:tint val="97000"/>
                <a:hueMod val="92000"/>
                <a:satMod val="169000"/>
                <a:lumMod val="164000"/>
              </a:schemeClr>
            </a:gs>
            <a:gs pos="100000">
              <a:schemeClr val="bg1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6CC7770B-E4E1-42D6-9437-DAA4A3A9E6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5A26DE5B-A1A6-4746-8EF7-4D6809ED75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377A3DDA-BF17-4302-867E-EBFD777B06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CBE30704-4227-4B7B-BDB8-BFCF39086F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B923B1E7-AEA4-42D8-8F4A-9D116F2966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321B6244-6EAE-442C-ACCF-8146103EC1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Snip Diagonal Corner Rectangle 6">
            <a:extLst>
              <a:ext uri="{FF2B5EF4-FFF2-40B4-BE49-F238E27FC236}">
                <a16:creationId xmlns:a16="http://schemas.microsoft.com/office/drawing/2014/main" id="{AD2D45C7-2E37-44FD-AC77-116CD14B9E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925" y="2"/>
            <a:ext cx="12191075" cy="6857998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002">
            <a:schemeClr val="dk2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 useBgFill="1">
        <p:nvSpPr>
          <p:cNvPr id="17" name="Snip Single Corner Rectangle 17">
            <a:extLst>
              <a:ext uri="{FF2B5EF4-FFF2-40B4-BE49-F238E27FC236}">
                <a16:creationId xmlns:a16="http://schemas.microsoft.com/office/drawing/2014/main" id="{1FF88480-2CF1-4C54-8CE3-2CA9CD9FF8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1"/>
            <a:ext cx="12188825" cy="6857999"/>
          </a:xfrm>
          <a:prstGeom prst="snip1Rect">
            <a:avLst>
              <a:gd name="adj" fmla="val 50000"/>
            </a:avLst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9DEEE91-98B7-49E6-972C-5FCC39DF34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4226" y="5471675"/>
            <a:ext cx="8534400" cy="1202267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000" b="1" dirty="0">
                <a:solidFill>
                  <a:schemeClr val="tx2"/>
                </a:solidFill>
              </a:rPr>
              <a:t>References/resources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685E8E9-332C-4188-8959-2062B5DE5555}"/>
              </a:ext>
            </a:extLst>
          </p:cNvPr>
          <p:cNvSpPr txBox="1"/>
          <p:nvPr/>
        </p:nvSpPr>
        <p:spPr>
          <a:xfrm>
            <a:off x="336747" y="474133"/>
            <a:ext cx="9355893" cy="51447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285750" indent="-285750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</a:pPr>
            <a:r>
              <a:rPr lang="en-US" sz="1400" dirty="0"/>
              <a:t>ACLP website – 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</a:pPr>
            <a:r>
              <a:rPr lang="en-US" sz="1400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https://clpsychiatry.org/covid-19/member-submitted-resources/</a:t>
            </a:r>
            <a:endParaRPr lang="en-US" sz="1400" dirty="0"/>
          </a:p>
          <a:p>
            <a:pPr lvl="1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</a:pPr>
            <a:endParaRPr lang="en-US" sz="1400" dirty="0"/>
          </a:p>
          <a:p>
            <a:pPr marL="285750" indent="-285750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</a:pPr>
            <a:r>
              <a:rPr lang="en-US" sz="1400" dirty="0"/>
              <a:t>Gaffney, B., O’Carroll, O., Conroy, F. et al. The impact of COVID-19 on clinical education of internal medicine trainees. </a:t>
            </a:r>
            <a:r>
              <a:rPr lang="en-US" sz="1400" dirty="0" err="1"/>
              <a:t>Ir</a:t>
            </a:r>
            <a:r>
              <a:rPr lang="en-US" sz="1400" dirty="0"/>
              <a:t> J Med Sci 190, 845–847 (2021). </a:t>
            </a:r>
            <a:r>
              <a:rPr lang="en-US" sz="1400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https://doi.org/10.1007/s11845-020-02350-z</a:t>
            </a:r>
            <a:endParaRPr lang="en-US" sz="1400" dirty="0"/>
          </a:p>
          <a:p>
            <a:pPr marL="285750" indent="-285750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</a:pPr>
            <a:endParaRPr lang="en-US" sz="1400" dirty="0"/>
          </a:p>
          <a:p>
            <a:pPr marL="285750" indent="-285750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</a:pPr>
            <a:r>
              <a:rPr lang="en-US" sz="1400" dirty="0"/>
              <a:t>Ho PA, Girgis C, </a:t>
            </a:r>
            <a:r>
              <a:rPr lang="en-US" sz="1400" dirty="0" err="1"/>
              <a:t>Rustad</a:t>
            </a:r>
            <a:r>
              <a:rPr lang="en-US" sz="1400" dirty="0"/>
              <a:t> JK, et al. Advancing medical education through innovations in teaching during the COVID-19 pandemic. Prim Care Companion CNS </a:t>
            </a:r>
            <a:r>
              <a:rPr lang="en-US" sz="1400" dirty="0" err="1"/>
              <a:t>Disord</a:t>
            </a:r>
            <a:r>
              <a:rPr lang="en-US" sz="1400" dirty="0"/>
              <a:t>. 2021;23(1):20nr02847.</a:t>
            </a:r>
          </a:p>
          <a:p>
            <a:pPr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</a:pPr>
            <a:endParaRPr lang="en-US" sz="1400" dirty="0"/>
          </a:p>
          <a:p>
            <a:pPr marL="285750" indent="-285750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</a:pPr>
            <a:r>
              <a:rPr lang="en-US" sz="1400" dirty="0"/>
              <a:t>Schwartz, Ann &amp; Brenner, Adam. (2021). Psychiatric Education and COVID-19: Challenges, Responses, and Future Directions. Academic Psychiatry. 10.1007/s40596-021-01530-y. </a:t>
            </a:r>
          </a:p>
          <a:p>
            <a:pPr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</a:pPr>
            <a:endParaRPr lang="en-US" sz="1400" dirty="0"/>
          </a:p>
          <a:p>
            <a:pPr marL="285750" indent="-285750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</a:pPr>
            <a:r>
              <a:rPr lang="en-US" sz="1400" dirty="0" err="1"/>
              <a:t>Triemstra</a:t>
            </a:r>
            <a:r>
              <a:rPr lang="en-US" sz="1400" dirty="0"/>
              <a:t> JD, Haas MRC, Bhavsar-Burke I, Gottlieb-Smith R, Wolff M, </a:t>
            </a:r>
            <a:r>
              <a:rPr lang="en-US" sz="1400" dirty="0" err="1"/>
              <a:t>Shelgikar</a:t>
            </a:r>
            <a:r>
              <a:rPr lang="en-US" sz="1400" dirty="0"/>
              <a:t> AV, </a:t>
            </a:r>
            <a:r>
              <a:rPr lang="en-US" sz="1400" dirty="0" err="1"/>
              <a:t>Samala</a:t>
            </a:r>
            <a:r>
              <a:rPr lang="en-US" sz="1400" dirty="0"/>
              <a:t> RV, Ruff AL, </a:t>
            </a:r>
            <a:r>
              <a:rPr lang="en-US" sz="1400" dirty="0" err="1"/>
              <a:t>Kuo</a:t>
            </a:r>
            <a:r>
              <a:rPr lang="en-US" sz="1400" dirty="0"/>
              <a:t> K, Tam M, Gupta A, Stojan J, Gruppen L, </a:t>
            </a:r>
            <a:r>
              <a:rPr lang="en-US" sz="1400" dirty="0" err="1"/>
              <a:t>Ellinas</a:t>
            </a:r>
            <a:r>
              <a:rPr lang="en-US" sz="1400" dirty="0"/>
              <a:t> H. Impact of the COVID-19 Pandemic on the Clinical Learning Environment: Addressing Identified Gaps and Seizing Opportunities. </a:t>
            </a:r>
            <a:r>
              <a:rPr lang="en-US" sz="1400" dirty="0" err="1"/>
              <a:t>Acad</a:t>
            </a:r>
            <a:r>
              <a:rPr lang="en-US" sz="1400" dirty="0"/>
              <a:t> Med. 2021 Sep 1;96(9):1276-1281. </a:t>
            </a:r>
            <a:r>
              <a:rPr lang="en-US" sz="1400" dirty="0" err="1"/>
              <a:t>doi</a:t>
            </a:r>
            <a:r>
              <a:rPr lang="en-US" sz="1400" dirty="0"/>
              <a:t>: 10.1097/ACM.0000000000004013. PMID: 34432665; PMCID: PMC8378432.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</a:pPr>
            <a:endParaRPr lang="en-US" sz="1300" dirty="0"/>
          </a:p>
        </p:txBody>
      </p:sp>
    </p:spTree>
    <p:extLst>
      <p:ext uri="{BB962C8B-B14F-4D97-AF65-F5344CB8AC3E}">
        <p14:creationId xmlns:p14="http://schemas.microsoft.com/office/powerpoint/2010/main" val="17067751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" name="Group 70">
            <a:extLst>
              <a:ext uri="{FF2B5EF4-FFF2-40B4-BE49-F238E27FC236}">
                <a16:creationId xmlns:a16="http://schemas.microsoft.com/office/drawing/2014/main" id="{12D8CD66-6E34-4232-868C-F61EC84AFC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72" name="Straight Connector 71">
              <a:extLst>
                <a:ext uri="{FF2B5EF4-FFF2-40B4-BE49-F238E27FC236}">
                  <a16:creationId xmlns:a16="http://schemas.microsoft.com/office/drawing/2014/main" id="{BA1EDB24-D25E-4498-9742-07355DA2B19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>
              <a:extLst>
                <a:ext uri="{FF2B5EF4-FFF2-40B4-BE49-F238E27FC236}">
                  <a16:creationId xmlns:a16="http://schemas.microsoft.com/office/drawing/2014/main" id="{0E5C3020-0F81-4919-9D1F-B6ED9A8353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>
              <a:extLst>
                <a:ext uri="{FF2B5EF4-FFF2-40B4-BE49-F238E27FC236}">
                  <a16:creationId xmlns:a16="http://schemas.microsoft.com/office/drawing/2014/main" id="{83ECD783-8E88-4D10-99BD-C579F0CA2A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>
              <a:extLst>
                <a:ext uri="{FF2B5EF4-FFF2-40B4-BE49-F238E27FC236}">
                  <a16:creationId xmlns:a16="http://schemas.microsoft.com/office/drawing/2014/main" id="{29EDE005-2618-4634-B693-DAB7F60138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>
              <a:extLst>
                <a:ext uri="{FF2B5EF4-FFF2-40B4-BE49-F238E27FC236}">
                  <a16:creationId xmlns:a16="http://schemas.microsoft.com/office/drawing/2014/main" id="{C4252634-CD2F-416D-80D4-1C184472B0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3074" name="Picture 2" descr="white printer paper beside pens">
            <a:extLst>
              <a:ext uri="{FF2B5EF4-FFF2-40B4-BE49-F238E27FC236}">
                <a16:creationId xmlns:a16="http://schemas.microsoft.com/office/drawing/2014/main" id="{195DC069-D433-4162-B8FC-10450828661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598"/>
          <a:stretch/>
        </p:blipFill>
        <p:spPr bwMode="auto">
          <a:xfrm>
            <a:off x="20" y="10"/>
            <a:ext cx="12191980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375198BE-25D6-4C9E-81BB-C4EC07519B8B}"/>
              </a:ext>
            </a:extLst>
          </p:cNvPr>
          <p:cNvSpPr txBox="1"/>
          <p:nvPr/>
        </p:nvSpPr>
        <p:spPr>
          <a:xfrm>
            <a:off x="3382393" y="3010608"/>
            <a:ext cx="462526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chemeClr val="bg1"/>
                </a:solidFill>
              </a:rPr>
              <a:t>Thank you for your attention!</a:t>
            </a:r>
          </a:p>
        </p:txBody>
      </p:sp>
    </p:spTree>
    <p:extLst>
      <p:ext uri="{BB962C8B-B14F-4D97-AF65-F5344CB8AC3E}">
        <p14:creationId xmlns:p14="http://schemas.microsoft.com/office/powerpoint/2010/main" val="11593289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>
            <a:extLst>
              <a:ext uri="{FF2B5EF4-FFF2-40B4-BE49-F238E27FC236}">
                <a16:creationId xmlns:a16="http://schemas.microsoft.com/office/drawing/2014/main" id="{6CC7770B-E4E1-42D6-9437-DAA4A3A9E6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5A26DE5B-A1A6-4746-8EF7-4D6809ED75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377A3DDA-BF17-4302-867E-EBFD777B06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CBE30704-4227-4B7B-BDB8-BFCF39086F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B923B1E7-AEA4-42D8-8F4A-9D116F2966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321B6244-6EAE-442C-ACCF-8146103EC1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 useBgFill="1">
        <p:nvSpPr>
          <p:cNvPr id="46" name="Rectangle 45">
            <a:extLst>
              <a:ext uri="{FF2B5EF4-FFF2-40B4-BE49-F238E27FC236}">
                <a16:creationId xmlns:a16="http://schemas.microsoft.com/office/drawing/2014/main" id="{781BBDC9-2DC6-4959-AC3D-49A5DCB05D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4D13802-9FDA-46B6-B227-E118B89A1982}"/>
              </a:ext>
            </a:extLst>
          </p:cNvPr>
          <p:cNvSpPr txBox="1"/>
          <p:nvPr/>
        </p:nvSpPr>
        <p:spPr>
          <a:xfrm>
            <a:off x="684212" y="685800"/>
            <a:ext cx="4754563" cy="5410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</a:pPr>
            <a:r>
              <a:rPr lang="en-US" dirty="0"/>
              <a:t>With respect to the following presentation, there has been no relevant (direct or indirect) financial relationship between the party listed above (and/or spouse/partner) and any for-profit company which could be considered a conflict of interest.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08452CCF-4A27-488A-AAF4-424933CFC9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95999" y="0"/>
            <a:ext cx="4657345" cy="68580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001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4ED44E9-090C-4618-AE03-DB3E353E78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2057" y="685800"/>
            <a:ext cx="3592286" cy="530859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000" b="1" dirty="0"/>
              <a:t>ACLP 2021</a:t>
            </a:r>
            <a:br>
              <a:rPr lang="en-US" sz="4000" b="1" dirty="0"/>
            </a:br>
            <a:r>
              <a:rPr lang="en-US" sz="4000" b="1" dirty="0"/>
              <a:t>Disclosure: </a:t>
            </a:r>
            <a:r>
              <a:rPr lang="en-US" sz="1800" dirty="0" err="1"/>
              <a:t>vakara</a:t>
            </a:r>
            <a:r>
              <a:rPr lang="en-US" sz="1800" dirty="0"/>
              <a:t> m. </a:t>
            </a:r>
            <a:r>
              <a:rPr lang="en-US" sz="1800" dirty="0" err="1"/>
              <a:t>meyer</a:t>
            </a:r>
            <a:r>
              <a:rPr lang="en-US" sz="1800" dirty="0"/>
              <a:t> Karre, MD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4B74BB55-8517-4CFE-9389-81D0E6F81F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753344" y="0"/>
            <a:ext cx="1438656" cy="6858000"/>
          </a:xfrm>
          <a:prstGeom prst="rect">
            <a:avLst/>
          </a:prstGeom>
          <a:solidFill>
            <a:schemeClr val="bg2">
              <a:lumMod val="5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/>
              </a:solidFill>
            </a:endParaRPr>
          </a:p>
        </p:txBody>
      </p:sp>
      <p:grpSp>
        <p:nvGrpSpPr>
          <p:cNvPr id="52" name="Group 51">
            <a:extLst>
              <a:ext uri="{FF2B5EF4-FFF2-40B4-BE49-F238E27FC236}">
                <a16:creationId xmlns:a16="http://schemas.microsoft.com/office/drawing/2014/main" id="{543190CD-45FC-4DE0-B596-17D4DE53E9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769288" y="3770390"/>
            <a:ext cx="1419541" cy="1660354"/>
            <a:chOff x="10292292" y="2963333"/>
            <a:chExt cx="1896535" cy="2218267"/>
          </a:xfrm>
        </p:grpSpPr>
        <p:cxnSp>
          <p:nvCxnSpPr>
            <p:cNvPr id="53" name="Straight Connector 52">
              <a:extLst>
                <a:ext uri="{FF2B5EF4-FFF2-40B4-BE49-F238E27FC236}">
                  <a16:creationId xmlns:a16="http://schemas.microsoft.com/office/drawing/2014/main" id="{3BD4334C-2554-4361-8CFF-394E624CF4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rgbClr val="FFFFFF">
                  <a:alpha val="70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>
              <a:extLst>
                <a:ext uri="{FF2B5EF4-FFF2-40B4-BE49-F238E27FC236}">
                  <a16:creationId xmlns:a16="http://schemas.microsoft.com/office/drawing/2014/main" id="{9FC3CBA7-AF68-4075-BAC7-623C34B4F4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292292" y="3190344"/>
              <a:ext cx="1896535" cy="1896533"/>
            </a:xfrm>
            <a:prstGeom prst="line">
              <a:avLst/>
            </a:prstGeom>
            <a:ln w="9525">
              <a:solidFill>
                <a:srgbClr val="FFFFFF">
                  <a:alpha val="70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CA6C7307-1C78-4C8A-BF3D-FA420F177A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rgbClr val="FFFFFF">
                  <a:alpha val="70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id="{44CD1F94-6C7C-4E8F-9336-E312E9F5C7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rgbClr val="FFFFFF">
                  <a:alpha val="70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>
              <a:extLst>
                <a:ext uri="{FF2B5EF4-FFF2-40B4-BE49-F238E27FC236}">
                  <a16:creationId xmlns:a16="http://schemas.microsoft.com/office/drawing/2014/main" id="{A5B11C2A-D791-46E1-B954-1184FB0802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rgbClr val="FFFFFF">
                  <a:alpha val="70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972141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B455B88A-C127-47B3-B317-724BD4EAAD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3F07A923-368D-45E6-AACC-9ECE4057AA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3FE16B44-FE3C-4330-AF20-E869FC7B78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81CB6733-6A12-4A1C-87C3-B676FB381D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A754CCFD-DC5E-453F-B95A-F045ED9B290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AE826A39-89EA-44EA-ABC5-F4469349217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E407AEA1-F8A6-45ED-BE0C-9CA5C33CEC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211" y="4953000"/>
            <a:ext cx="8107450" cy="1507067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300" b="1" kern="1200" cap="all" dirty="0">
                <a:ln w="3175" cmpd="sng">
                  <a:noFill/>
                </a:ln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rPr>
              <a:t>Covid-19 pandemic: </a:t>
            </a:r>
            <a:br>
              <a:rPr lang="en-US" sz="3300" b="1" kern="1200" cap="all" dirty="0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</a:br>
            <a:r>
              <a:rPr lang="en-US" sz="3300" b="1" kern="1200" cap="all" dirty="0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what does that mean for our clinical work?</a:t>
            </a:r>
          </a:p>
        </p:txBody>
      </p:sp>
      <p:graphicFrame>
        <p:nvGraphicFramePr>
          <p:cNvPr id="5" name="Text Placeholder 2">
            <a:extLst>
              <a:ext uri="{FF2B5EF4-FFF2-40B4-BE49-F238E27FC236}">
                <a16:creationId xmlns:a16="http://schemas.microsoft.com/office/drawing/2014/main" id="{280A2D32-51FA-4539-9708-5E9071A6E48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84569636"/>
              </p:ext>
            </p:extLst>
          </p:nvPr>
        </p:nvGraphicFramePr>
        <p:xfrm>
          <a:off x="684212" y="685800"/>
          <a:ext cx="10820399" cy="36147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8704211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Group 9">
            <a:extLst>
              <a:ext uri="{FF2B5EF4-FFF2-40B4-BE49-F238E27FC236}">
                <a16:creationId xmlns:a16="http://schemas.microsoft.com/office/drawing/2014/main" id="{6CC7770B-E4E1-42D6-9437-DAA4A3A9E6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5A26DE5B-A1A6-4746-8EF7-4D6809ED75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377A3DDA-BF17-4302-867E-EBFD777B06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CBE30704-4227-4B7B-BDB8-BFCF39086F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B923B1E7-AEA4-42D8-8F4A-9D116F2966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321B6244-6EAE-442C-ACCF-8146103EC1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 useBgFill="1">
        <p:nvSpPr>
          <p:cNvPr id="27" name="Rectangle 16">
            <a:extLst>
              <a:ext uri="{FF2B5EF4-FFF2-40B4-BE49-F238E27FC236}">
                <a16:creationId xmlns:a16="http://schemas.microsoft.com/office/drawing/2014/main" id="{7509B08A-C1EC-478C-86AF-60ADE06D9B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62FB89C-33A8-4DD1-9821-CE1EDCB0CAD1}"/>
              </a:ext>
            </a:extLst>
          </p:cNvPr>
          <p:cNvSpPr txBox="1"/>
          <p:nvPr/>
        </p:nvSpPr>
        <p:spPr>
          <a:xfrm>
            <a:off x="640290" y="685800"/>
            <a:ext cx="4818656" cy="51968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en-US" sz="4400" b="1" cap="all" dirty="0">
                <a:ln w="3175" cmpd="sng">
                  <a:noFill/>
                </a:ln>
                <a:solidFill>
                  <a:schemeClr val="bg1"/>
                </a:solidFill>
                <a:latin typeface="+mj-lt"/>
                <a:ea typeface="+mj-ea"/>
                <a:cs typeface="+mj-cs"/>
              </a:rPr>
              <a:t>UNIVERSITY OF NEBRASKA MEDICAL CENTER EXPERIENCE</a:t>
            </a:r>
          </a:p>
        </p:txBody>
      </p:sp>
      <p:sp>
        <p:nvSpPr>
          <p:cNvPr id="28" name="Rectangle 18">
            <a:extLst>
              <a:ext uri="{FF2B5EF4-FFF2-40B4-BE49-F238E27FC236}">
                <a16:creationId xmlns:a16="http://schemas.microsoft.com/office/drawing/2014/main" id="{221CC330-4259-4C32-BF8B-5FE13FFABB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95999" y="0"/>
            <a:ext cx="6096001" cy="6858000"/>
          </a:xfrm>
          <a:prstGeom prst="rect">
            <a:avLst/>
          </a:prstGeom>
          <a:solidFill>
            <a:schemeClr val="bg2">
              <a:alpha val="97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001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291855" y="685800"/>
            <a:ext cx="5605393" cy="58054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</a:pPr>
            <a:r>
              <a:rPr lang="en-US" sz="1500" b="1" dirty="0"/>
              <a:t>OUTPATIENT CLINICS &amp; INTENSIVE OUTPATIENT PROGRAM</a:t>
            </a:r>
          </a:p>
          <a:p>
            <a:pPr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</a:pPr>
            <a:endParaRPr lang="en-US" sz="1400" b="1" dirty="0">
              <a:solidFill>
                <a:schemeClr val="bg1"/>
              </a:solidFill>
            </a:endParaRP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</a:pPr>
            <a:r>
              <a:rPr lang="en-US" sz="1400" dirty="0">
                <a:solidFill>
                  <a:schemeClr val="bg1"/>
                </a:solidFill>
              </a:rPr>
              <a:t>March 2020: 100% remote using telemedicine video visits &amp; telephone calls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</a:pPr>
            <a:r>
              <a:rPr lang="en-US" sz="1400" dirty="0">
                <a:solidFill>
                  <a:schemeClr val="bg1"/>
                </a:solidFill>
              </a:rPr>
              <a:t>1 year later: allowed in-person visits for certain patients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</a:pPr>
            <a:r>
              <a:rPr lang="en-US" sz="1400" dirty="0">
                <a:solidFill>
                  <a:schemeClr val="bg1"/>
                </a:solidFill>
              </a:rPr>
              <a:t>18 months later: AM session for IOP remains remote, PM session in-person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</a:pPr>
            <a:endParaRPr lang="en-US" sz="1400" b="1" dirty="0">
              <a:solidFill>
                <a:schemeClr val="bg1"/>
              </a:solidFill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</a:pPr>
            <a:r>
              <a:rPr lang="en-US" sz="1500" b="1" dirty="0"/>
              <a:t>GENERAL PSYCHIATRY CL SERVICE &amp; ADDICTION PSYCHIATRY CL SERVICE</a:t>
            </a:r>
          </a:p>
          <a:p>
            <a:pPr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</a:pPr>
            <a:endParaRPr lang="en-US" sz="1400" b="1" dirty="0">
              <a:solidFill>
                <a:schemeClr val="bg1"/>
              </a:solidFill>
            </a:endParaRP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</a:pPr>
            <a:r>
              <a:rPr lang="en-US" sz="1500" b="1" dirty="0">
                <a:solidFill>
                  <a:schemeClr val="bg1"/>
                </a:solidFill>
              </a:rPr>
              <a:t>General Psychiatry CL Service</a:t>
            </a:r>
          </a:p>
          <a:p>
            <a:pPr marL="1200150" lvl="2" indent="-285750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</a:pPr>
            <a:r>
              <a:rPr lang="en-US" sz="1400" dirty="0">
                <a:solidFill>
                  <a:schemeClr val="bg1"/>
                </a:solidFill>
              </a:rPr>
              <a:t>Attending Psychiatrists staff from home</a:t>
            </a:r>
          </a:p>
          <a:p>
            <a:pPr marL="1200150" lvl="2" indent="-285750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</a:pPr>
            <a:r>
              <a:rPr lang="en-US" sz="1400" dirty="0">
                <a:solidFill>
                  <a:schemeClr val="bg1"/>
                </a:solidFill>
              </a:rPr>
              <a:t>Psychiatry residents on site in the hospital</a:t>
            </a:r>
          </a:p>
          <a:p>
            <a:pPr marL="1200150" lvl="2" indent="-285750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</a:pPr>
            <a:r>
              <a:rPr lang="en-US" sz="1400" dirty="0">
                <a:solidFill>
                  <a:schemeClr val="bg1"/>
                </a:solidFill>
              </a:rPr>
              <a:t>COVID + patients seen via telemedicine video visits; all other patients seen in person</a:t>
            </a:r>
          </a:p>
          <a:p>
            <a:pPr lvl="2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</a:pPr>
            <a:endParaRPr lang="en-US" sz="1400" dirty="0">
              <a:solidFill>
                <a:schemeClr val="bg1"/>
              </a:solidFill>
            </a:endParaRP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</a:pPr>
            <a:r>
              <a:rPr lang="en-US" sz="1500" b="1" dirty="0">
                <a:solidFill>
                  <a:schemeClr val="bg1"/>
                </a:solidFill>
              </a:rPr>
              <a:t>Addiction Psychiatry CL Service</a:t>
            </a:r>
          </a:p>
          <a:p>
            <a:pPr marL="1200150" lvl="2" indent="-285750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</a:pPr>
            <a:r>
              <a:rPr lang="en-US" sz="1400" dirty="0">
                <a:solidFill>
                  <a:schemeClr val="bg1"/>
                </a:solidFill>
              </a:rPr>
              <a:t>Attending Psychiatrists &amp; psychiatry residents on site in the hospital</a:t>
            </a:r>
          </a:p>
          <a:p>
            <a:pPr marL="1200150" lvl="2" indent="-285750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</a:pPr>
            <a:r>
              <a:rPr lang="en-US" sz="1400" dirty="0">
                <a:solidFill>
                  <a:schemeClr val="bg1"/>
                </a:solidFill>
              </a:rPr>
              <a:t>COVID + patients seen via telemedicine video visits; all other patients seen in person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</a:pPr>
            <a:endParaRPr lang="en-US" sz="700" dirty="0"/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</a:pPr>
            <a:endParaRPr lang="en-US" sz="700" b="1" dirty="0"/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</a:pPr>
            <a:endParaRPr lang="en-US" sz="700" b="1" dirty="0"/>
          </a:p>
          <a:p>
            <a:pPr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</a:pPr>
            <a:endParaRPr lang="en-US" sz="700" b="1" dirty="0"/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</a:pPr>
            <a:endParaRPr lang="en-US" sz="700" b="1" dirty="0"/>
          </a:p>
          <a:p>
            <a:pPr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</a:pPr>
            <a:endParaRPr lang="en-US" sz="700" dirty="0"/>
          </a:p>
          <a:p>
            <a:pPr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</a:pPr>
            <a:endParaRPr lang="en-US" sz="700" dirty="0"/>
          </a:p>
        </p:txBody>
      </p:sp>
      <p:pic>
        <p:nvPicPr>
          <p:cNvPr id="25" name="Picture 24" descr="Shape&#10;&#10;Description automatically generated with medium confidence">
            <a:extLst>
              <a:ext uri="{FF2B5EF4-FFF2-40B4-BE49-F238E27FC236}">
                <a16:creationId xmlns:a16="http://schemas.microsoft.com/office/drawing/2014/main" id="{E5431A2B-C781-48D3-A304-975F1D20689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98005" y="5882621"/>
            <a:ext cx="2485202" cy="757986"/>
          </a:xfrm>
          <a:prstGeom prst="rect">
            <a:avLst/>
          </a:prstGeom>
          <a:effectLst>
            <a:innerShdw blurRad="57150" dist="38100" dir="14460000">
              <a:prstClr val="black">
                <a:alpha val="70000"/>
              </a:prstClr>
            </a:innerShdw>
          </a:effectLst>
        </p:spPr>
      </p:pic>
    </p:spTree>
    <p:extLst>
      <p:ext uri="{BB962C8B-B14F-4D97-AF65-F5344CB8AC3E}">
        <p14:creationId xmlns:p14="http://schemas.microsoft.com/office/powerpoint/2010/main" val="1590162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62CE031E-EE35-4AA7-9784-8050933277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118D62D3-5800-4F4A-95BE-C1A2BB8B23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4C9E4F52-5D94-4242-AC69-EE6A23FAB1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322CC7C0-D1D6-4FF0-A60C-1AEB9C8736A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99B43E48-8275-4871-8745-F5CB75CFDB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E87ED701-F942-4771-8F92-6EFCC2E8E0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4" name="Picture 3" descr="Shape&#10;&#10;Description automatically generated with medium confidenc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2189128"/>
            <a:ext cx="5076757" cy="1548410"/>
          </a:xfrm>
          <a:prstGeom prst="rect">
            <a:avLst/>
          </a:prstGeom>
          <a:effectLst>
            <a:innerShdw blurRad="57150" dist="38100" dir="14460000">
              <a:prstClr val="black">
                <a:alpha val="70000"/>
              </a:prstClr>
            </a:innerShdw>
          </a:effectLst>
        </p:spPr>
      </p:pic>
      <p:sp>
        <p:nvSpPr>
          <p:cNvPr id="5" name="TextBox 4"/>
          <p:cNvSpPr txBox="1"/>
          <p:nvPr/>
        </p:nvSpPr>
        <p:spPr>
          <a:xfrm>
            <a:off x="688395" y="1166111"/>
            <a:ext cx="5407605" cy="54200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</a:pPr>
            <a:r>
              <a:rPr lang="en-US" sz="2000" b="1" dirty="0">
                <a:solidFill>
                  <a:schemeClr val="bg1"/>
                </a:solidFill>
              </a:rPr>
              <a:t>DIFFICULTIES WITH IMPLEMENTATION</a:t>
            </a:r>
          </a:p>
          <a:p>
            <a:pPr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</a:pPr>
            <a:endParaRPr lang="en-US" sz="1300" dirty="0">
              <a:solidFill>
                <a:schemeClr val="bg1"/>
              </a:solidFill>
            </a:endParaRP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</a:pPr>
            <a:r>
              <a:rPr lang="en-US" dirty="0">
                <a:solidFill>
                  <a:schemeClr val="bg1"/>
                </a:solidFill>
              </a:rPr>
              <a:t>Scarcity of PPE for in-person hospital visits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</a:pPr>
            <a:r>
              <a:rPr lang="en-US" dirty="0">
                <a:solidFill>
                  <a:schemeClr val="bg1"/>
                </a:solidFill>
              </a:rPr>
              <a:t>Limited experience with video visits via Electronic Medical Record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</a:pPr>
            <a:r>
              <a:rPr lang="en-US" dirty="0">
                <a:solidFill>
                  <a:schemeClr val="bg1"/>
                </a:solidFill>
              </a:rPr>
              <a:t>Lack of telemedicine equipment for hospitalized patients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</a:pPr>
            <a:r>
              <a:rPr lang="en-US" dirty="0">
                <a:solidFill>
                  <a:schemeClr val="bg1"/>
                </a:solidFill>
              </a:rPr>
              <a:t>Personnel needed to facilitate video visits for patients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</a:pPr>
            <a:r>
              <a:rPr lang="en-US" dirty="0">
                <a:solidFill>
                  <a:schemeClr val="bg1"/>
                </a:solidFill>
              </a:rPr>
              <a:t>Large number of patients without access to necessary technology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</a:pPr>
            <a:r>
              <a:rPr lang="en-US" dirty="0">
                <a:solidFill>
                  <a:schemeClr val="bg1"/>
                </a:solidFill>
              </a:rPr>
              <a:t>Combined residency - different stances on resident role during pandemic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</a:pPr>
            <a:r>
              <a:rPr lang="en-US" dirty="0">
                <a:solidFill>
                  <a:schemeClr val="bg1"/>
                </a:solidFill>
              </a:rPr>
              <a:t>Different comfort levels for individual residents or attending psychiatrists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</a:pPr>
            <a:endParaRPr lang="en-US" sz="1300" dirty="0">
              <a:solidFill>
                <a:schemeClr val="bg2">
                  <a:lumMod val="75000"/>
                </a:schemeClr>
              </a:solidFill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</a:pPr>
            <a:endParaRPr lang="en-US" sz="1300" b="1" dirty="0">
              <a:solidFill>
                <a:schemeClr val="bg2">
                  <a:lumMod val="75000"/>
                </a:schemeClr>
              </a:solidFill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</a:pPr>
            <a:endParaRPr lang="en-US" sz="1300" b="1" dirty="0">
              <a:solidFill>
                <a:schemeClr val="bg2">
                  <a:lumMod val="75000"/>
                </a:schemeClr>
              </a:solidFill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</a:pPr>
            <a:endParaRPr lang="en-US" sz="1300" dirty="0">
              <a:solidFill>
                <a:schemeClr val="bg2">
                  <a:lumMod val="75000"/>
                </a:schemeClr>
              </a:solidFill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</a:pPr>
            <a:endParaRPr lang="en-US" sz="13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2370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3" name="Group 52">
            <a:extLst>
              <a:ext uri="{FF2B5EF4-FFF2-40B4-BE49-F238E27FC236}">
                <a16:creationId xmlns:a16="http://schemas.microsoft.com/office/drawing/2014/main" id="{B455B88A-C127-47B3-B317-724BD4EAAD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54" name="Straight Connector 53">
              <a:extLst>
                <a:ext uri="{FF2B5EF4-FFF2-40B4-BE49-F238E27FC236}">
                  <a16:creationId xmlns:a16="http://schemas.microsoft.com/office/drawing/2014/main" id="{3F07A923-368D-45E6-AACC-9ECE4057AA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3FE16B44-FE3C-4330-AF20-E869FC7B78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id="{81CB6733-6A12-4A1C-87C3-B676FB381D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>
              <a:extLst>
                <a:ext uri="{FF2B5EF4-FFF2-40B4-BE49-F238E27FC236}">
                  <a16:creationId xmlns:a16="http://schemas.microsoft.com/office/drawing/2014/main" id="{A754CCFD-DC5E-453F-B95A-F045ED9B290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>
              <a:extLst>
                <a:ext uri="{FF2B5EF4-FFF2-40B4-BE49-F238E27FC236}">
                  <a16:creationId xmlns:a16="http://schemas.microsoft.com/office/drawing/2014/main" id="{AE826A39-89EA-44EA-ABC5-F4469349217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0" name="Rectangle 59">
            <a:extLst>
              <a:ext uri="{FF2B5EF4-FFF2-40B4-BE49-F238E27FC236}">
                <a16:creationId xmlns:a16="http://schemas.microsoft.com/office/drawing/2014/main" id="{D2600CBB-0CF8-4237-8491-B7864363D2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10000">
                <a:schemeClr val="dk2">
                  <a:tint val="97000"/>
                  <a:hueMod val="92000"/>
                  <a:satMod val="169000"/>
                  <a:lumMod val="164000"/>
                </a:schemeClr>
              </a:gs>
              <a:gs pos="100000">
                <a:schemeClr val="dk2">
                  <a:shade val="96000"/>
                  <a:satMod val="120000"/>
                  <a:lumMod val="90000"/>
                </a:schemeClr>
              </a:gs>
            </a:gsLst>
            <a:lin ang="612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430" y="5181600"/>
            <a:ext cx="9269412" cy="1155267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200" b="1" kern="1200" cap="all" dirty="0">
                <a:ln w="3175" cmpd="sng">
                  <a:noFill/>
                </a:ln>
                <a:effectLst/>
                <a:latin typeface="+mj-lt"/>
                <a:ea typeface="+mj-ea"/>
                <a:cs typeface="+mj-cs"/>
              </a:rPr>
              <a:t>Academic centers across the country:</a:t>
            </a:r>
            <a:br>
              <a:rPr lang="en-US" sz="2500" b="1" kern="1200" cap="all" dirty="0">
                <a:ln w="3175" cmpd="sng">
                  <a:noFill/>
                </a:ln>
                <a:effectLst/>
                <a:latin typeface="+mj-lt"/>
                <a:ea typeface="+mj-ea"/>
                <a:cs typeface="+mj-cs"/>
              </a:rPr>
            </a:br>
            <a:r>
              <a:rPr lang="en-US" sz="2500" b="1" kern="1200" cap="all" dirty="0">
                <a:ln w="3175" cmpd="sng">
                  <a:noFill/>
                </a:ln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what are they doing with regards to clinical work? </a:t>
            </a:r>
          </a:p>
        </p:txBody>
      </p:sp>
      <p:sp>
        <p:nvSpPr>
          <p:cNvPr id="62" name="Snip Diagonal Corner Rectangle 21">
            <a:extLst>
              <a:ext uri="{FF2B5EF4-FFF2-40B4-BE49-F238E27FC236}">
                <a16:creationId xmlns:a16="http://schemas.microsoft.com/office/drawing/2014/main" id="{E4CBBC1E-991D-4CF9-BCA5-AB14968714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88824" cy="4572000"/>
          </a:xfrm>
          <a:prstGeom prst="snip2DiagRect">
            <a:avLst>
              <a:gd name="adj1" fmla="val 0"/>
              <a:gd name="adj2" fmla="val 0"/>
            </a:avLst>
          </a:prstGeom>
          <a:solidFill>
            <a:schemeClr val="bg1">
              <a:alpha val="1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8" name="TextBox 4">
            <a:extLst>
              <a:ext uri="{FF2B5EF4-FFF2-40B4-BE49-F238E27FC236}">
                <a16:creationId xmlns:a16="http://schemas.microsoft.com/office/drawing/2014/main" id="{8C830E4E-3F32-4B3D-8D91-0121B847C69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66844913"/>
              </p:ext>
            </p:extLst>
          </p:nvPr>
        </p:nvGraphicFramePr>
        <p:xfrm>
          <a:off x="965200" y="642939"/>
          <a:ext cx="10255250" cy="34037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10024023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1">
                <a:tint val="97000"/>
                <a:hueMod val="92000"/>
                <a:satMod val="169000"/>
                <a:lumMod val="164000"/>
              </a:schemeClr>
            </a:gs>
            <a:gs pos="100000">
              <a:schemeClr val="bg1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6CC7770B-E4E1-42D6-9437-DAA4A3A9E6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5A26DE5B-A1A6-4746-8EF7-4D6809ED75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377A3DDA-BF17-4302-867E-EBFD777B06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CBE30704-4227-4B7B-BDB8-BFCF39086F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B923B1E7-AEA4-42D8-8F4A-9D116F2966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321B6244-6EAE-442C-ACCF-8146103EC1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Snip Diagonal Corner Rectangle 6">
            <a:extLst>
              <a:ext uri="{FF2B5EF4-FFF2-40B4-BE49-F238E27FC236}">
                <a16:creationId xmlns:a16="http://schemas.microsoft.com/office/drawing/2014/main" id="{AD2D45C7-2E37-44FD-AC77-116CD14B9E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925" y="2"/>
            <a:ext cx="12191075" cy="6857998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002">
            <a:schemeClr val="dk2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 useBgFill="1">
        <p:nvSpPr>
          <p:cNvPr id="17" name="Snip Single Corner Rectangle 17">
            <a:extLst>
              <a:ext uri="{FF2B5EF4-FFF2-40B4-BE49-F238E27FC236}">
                <a16:creationId xmlns:a16="http://schemas.microsoft.com/office/drawing/2014/main" id="{1FF88480-2CF1-4C54-8CE3-2CA9CD9FF8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1"/>
            <a:ext cx="12188825" cy="6857999"/>
          </a:xfrm>
          <a:prstGeom prst="snip1Rect">
            <a:avLst>
              <a:gd name="adj" fmla="val 50000"/>
            </a:avLst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B6C7FC0-BEF1-415F-A9D5-9ADCA0FD62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9302" y="4876800"/>
            <a:ext cx="8534400" cy="1507067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400" b="1">
                <a:solidFill>
                  <a:schemeClr val="tx2"/>
                </a:solidFill>
              </a:rPr>
              <a:t>Fall/winter 2020: ongoing changes during the COVID-19 Pandemic</a:t>
            </a:r>
            <a:endParaRPr lang="en-US" sz="3400" b="1" dirty="0">
              <a:solidFill>
                <a:schemeClr val="tx2"/>
              </a:solidFill>
            </a:endParaRPr>
          </a:p>
        </p:txBody>
      </p:sp>
      <p:sp>
        <p:nvSpPr>
          <p:cNvPr id="33" name="TextBox 2">
            <a:extLst>
              <a:ext uri="{FF2B5EF4-FFF2-40B4-BE49-F238E27FC236}">
                <a16:creationId xmlns:a16="http://schemas.microsoft.com/office/drawing/2014/main" id="{C852A63A-FCD9-435C-ABCD-1C41A990EEFC}"/>
              </a:ext>
            </a:extLst>
          </p:cNvPr>
          <p:cNvSpPr txBox="1"/>
          <p:nvPr/>
        </p:nvSpPr>
        <p:spPr>
          <a:xfrm>
            <a:off x="672107" y="870358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</a:pPr>
            <a:r>
              <a:rPr lang="en-US" sz="2400" b="1"/>
              <a:t>November/December 2020</a:t>
            </a:r>
          </a:p>
          <a:p>
            <a:pPr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</a:pPr>
            <a:endParaRPr lang="en-US"/>
          </a:p>
          <a:p>
            <a:pPr marL="285750" indent="-28575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</a:pPr>
            <a:r>
              <a:rPr lang="en-US" sz="2000"/>
              <a:t>COVID-19 vaccine rollout for healthcare workers</a:t>
            </a:r>
          </a:p>
          <a:p>
            <a:pPr marL="285750" indent="-28575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</a:pPr>
            <a:r>
              <a:rPr lang="en-US" sz="2000"/>
              <a:t>Availability of PPE less of a concern</a:t>
            </a:r>
          </a:p>
          <a:p>
            <a:pPr marL="285750" indent="-28575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</a:pPr>
            <a:r>
              <a:rPr lang="en-US" sz="2000"/>
              <a:t>Many trainees have returned to rotations in their training specialty </a:t>
            </a:r>
          </a:p>
          <a:p>
            <a:pPr marL="285750" indent="-28575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</a:pPr>
            <a:r>
              <a:rPr lang="en-US" sz="2000"/>
              <a:t>Outpatient Clinics resume in-person visits (limited or otherwise)</a:t>
            </a:r>
          </a:p>
          <a:p>
            <a:pPr marL="285750" indent="-28575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</a:pPr>
            <a:r>
              <a:rPr lang="en-US" sz="2000"/>
              <a:t>Inpatient CL teams begin rounding on hospitalized patients in-person, regardless of COVID status</a:t>
            </a:r>
          </a:p>
          <a:p>
            <a:pPr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</a:pPr>
            <a:endParaRPr lang="en-US"/>
          </a:p>
          <a:p>
            <a:pPr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319226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B455B88A-C127-47B3-B317-724BD4EAAD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3F07A923-368D-45E6-AACC-9ECE4057AA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3FE16B44-FE3C-4330-AF20-E869FC7B78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81CB6733-6A12-4A1C-87C3-B676FB381D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A754CCFD-DC5E-453F-B95A-F045ED9B290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AE826A39-89EA-44EA-ABC5-F4469349217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Rectangle 16">
            <a:extLst>
              <a:ext uri="{FF2B5EF4-FFF2-40B4-BE49-F238E27FC236}">
                <a16:creationId xmlns:a16="http://schemas.microsoft.com/office/drawing/2014/main" id="{D2600CBB-0CF8-4237-8491-B7864363D2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10000">
                <a:schemeClr val="dk2">
                  <a:tint val="97000"/>
                  <a:hueMod val="92000"/>
                  <a:satMod val="169000"/>
                  <a:lumMod val="164000"/>
                </a:schemeClr>
              </a:gs>
              <a:gs pos="100000">
                <a:schemeClr val="dk2">
                  <a:shade val="96000"/>
                  <a:satMod val="120000"/>
                  <a:lumMod val="90000"/>
                </a:schemeClr>
              </a:gs>
            </a:gsLst>
            <a:lin ang="612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3B25A63-2D77-4EDA-9A77-2A2411A23F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0219" y="5181600"/>
            <a:ext cx="9962884" cy="1155267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en-US" b="1" kern="1200" cap="all" dirty="0">
                <a:ln w="3175" cmpd="sng">
                  <a:noFill/>
                </a:ln>
                <a:effectLst/>
                <a:latin typeface="+mj-lt"/>
                <a:ea typeface="+mj-ea"/>
                <a:cs typeface="+mj-cs"/>
              </a:rPr>
              <a:t>Current state of affairs: spring/summer 2021</a:t>
            </a:r>
          </a:p>
        </p:txBody>
      </p:sp>
      <p:sp>
        <p:nvSpPr>
          <p:cNvPr id="19" name="Snip Diagonal Corner Rectangle 21">
            <a:extLst>
              <a:ext uri="{FF2B5EF4-FFF2-40B4-BE49-F238E27FC236}">
                <a16:creationId xmlns:a16="http://schemas.microsoft.com/office/drawing/2014/main" id="{E4CBBC1E-991D-4CF9-BCA5-AB14968714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88824" cy="4572000"/>
          </a:xfrm>
          <a:prstGeom prst="snip2DiagRect">
            <a:avLst>
              <a:gd name="adj1" fmla="val 0"/>
              <a:gd name="adj2" fmla="val 0"/>
            </a:avLst>
          </a:prstGeom>
          <a:solidFill>
            <a:schemeClr val="bg1">
              <a:alpha val="1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TextBox 2">
            <a:extLst>
              <a:ext uri="{FF2B5EF4-FFF2-40B4-BE49-F238E27FC236}">
                <a16:creationId xmlns:a16="http://schemas.microsoft.com/office/drawing/2014/main" id="{A43DB2D3-F2BF-47B0-A54F-5C216B6EE01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05789011"/>
              </p:ext>
            </p:extLst>
          </p:nvPr>
        </p:nvGraphicFramePr>
        <p:xfrm>
          <a:off x="965200" y="642939"/>
          <a:ext cx="10255250" cy="34037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395084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18">
            <a:extLst>
              <a:ext uri="{FF2B5EF4-FFF2-40B4-BE49-F238E27FC236}">
                <a16:creationId xmlns:a16="http://schemas.microsoft.com/office/drawing/2014/main" id="{B455B88A-C127-47B3-B317-724BD4EAAD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3F07A923-368D-45E6-AACC-9ECE4057AA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3FE16B44-FE3C-4330-AF20-E869FC7B78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81CB6733-6A12-4A1C-87C3-B676FB381D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A754CCFD-DC5E-453F-B95A-F045ED9B290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AE826A39-89EA-44EA-ABC5-F4469349217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Rectangle 25">
            <a:extLst>
              <a:ext uri="{FF2B5EF4-FFF2-40B4-BE49-F238E27FC236}">
                <a16:creationId xmlns:a16="http://schemas.microsoft.com/office/drawing/2014/main" id="{D2600CBB-0CF8-4237-8491-B7864363D2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10000">
                <a:schemeClr val="dk2">
                  <a:tint val="97000"/>
                  <a:hueMod val="92000"/>
                  <a:satMod val="169000"/>
                  <a:lumMod val="164000"/>
                </a:schemeClr>
              </a:gs>
              <a:gs pos="100000">
                <a:schemeClr val="dk2">
                  <a:shade val="96000"/>
                  <a:satMod val="120000"/>
                  <a:lumMod val="90000"/>
                </a:schemeClr>
              </a:gs>
            </a:gsLst>
            <a:lin ang="612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3B25A63-2D77-4EDA-9A77-2A2411A23F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2068" y="5277500"/>
            <a:ext cx="9269412" cy="1155267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b="1" kern="1200" cap="all" dirty="0">
                <a:ln w="3175" cmpd="sng">
                  <a:noFill/>
                </a:ln>
                <a:effectLst/>
                <a:latin typeface="+mj-lt"/>
                <a:ea typeface="+mj-ea"/>
                <a:cs typeface="+mj-cs"/>
              </a:rPr>
              <a:t>Current state of affairs: the bad</a:t>
            </a:r>
          </a:p>
        </p:txBody>
      </p:sp>
      <p:sp>
        <p:nvSpPr>
          <p:cNvPr id="28" name="Snip Diagonal Corner Rectangle 21">
            <a:extLst>
              <a:ext uri="{FF2B5EF4-FFF2-40B4-BE49-F238E27FC236}">
                <a16:creationId xmlns:a16="http://schemas.microsoft.com/office/drawing/2014/main" id="{E4CBBC1E-991D-4CF9-BCA5-AB14968714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88824" cy="4572000"/>
          </a:xfrm>
          <a:prstGeom prst="snip2DiagRect">
            <a:avLst>
              <a:gd name="adj1" fmla="val 0"/>
              <a:gd name="adj2" fmla="val 0"/>
            </a:avLst>
          </a:prstGeom>
          <a:solidFill>
            <a:schemeClr val="bg1">
              <a:alpha val="1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TextBox 2">
            <a:extLst>
              <a:ext uri="{FF2B5EF4-FFF2-40B4-BE49-F238E27FC236}">
                <a16:creationId xmlns:a16="http://schemas.microsoft.com/office/drawing/2014/main" id="{03556F17-7A76-4ACA-A2DA-D0177AAABE1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13194376"/>
              </p:ext>
            </p:extLst>
          </p:nvPr>
        </p:nvGraphicFramePr>
        <p:xfrm>
          <a:off x="965200" y="642939"/>
          <a:ext cx="10255250" cy="34037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3240428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Slice">
  <a:themeElements>
    <a:clrScheme name="Gre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631</TotalTime>
  <Words>1323</Words>
  <Application>Microsoft Office PowerPoint</Application>
  <PresentationFormat>Widescreen</PresentationFormat>
  <Paragraphs>158</Paragraphs>
  <Slides>16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Calibri</vt:lpstr>
      <vt:lpstr>Century Gothic</vt:lpstr>
      <vt:lpstr>Wingdings 3</vt:lpstr>
      <vt:lpstr>Slice</vt:lpstr>
      <vt:lpstr>Educational diamonds in the Covid-19 Rough:   clinical work</vt:lpstr>
      <vt:lpstr>ACLP 2021 Disclosure: vakara m. meyer Karre, MD</vt:lpstr>
      <vt:lpstr>Covid-19 pandemic:  what does that mean for our clinical work?</vt:lpstr>
      <vt:lpstr>PowerPoint Presentation</vt:lpstr>
      <vt:lpstr>PowerPoint Presentation</vt:lpstr>
      <vt:lpstr>Academic centers across the country: what are they doing with regards to clinical work? </vt:lpstr>
      <vt:lpstr>Fall/winter 2020: ongoing changes during the COVID-19 Pandemic</vt:lpstr>
      <vt:lpstr>Current state of affairs: spring/summer 2021</vt:lpstr>
      <vt:lpstr>Current state of affairs: the bad</vt:lpstr>
      <vt:lpstr>Current state of affairs: the ugly are we back to where we started?</vt:lpstr>
      <vt:lpstr>Benefits to Telemedicine</vt:lpstr>
      <vt:lpstr>Limitations: Part I</vt:lpstr>
      <vt:lpstr>Limitations: PART II</vt:lpstr>
      <vt:lpstr>Lessons Learned:  Beyond the pandemic</vt:lpstr>
      <vt:lpstr>References/resources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Meyer Karre, Vakara M</dc:creator>
  <cp:lastModifiedBy>Meyer Karre, Vakara M</cp:lastModifiedBy>
  <cp:revision>59</cp:revision>
  <dcterms:created xsi:type="dcterms:W3CDTF">2021-09-01T20:41:56Z</dcterms:created>
  <dcterms:modified xsi:type="dcterms:W3CDTF">2021-09-23T19:01:38Z</dcterms:modified>
</cp:coreProperties>
</file>