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259" r:id="rId7"/>
    <p:sldId id="264" r:id="rId8"/>
    <p:sldId id="265" r:id="rId9"/>
    <p:sldId id="262" r:id="rId10"/>
    <p:sldId id="263" r:id="rId11"/>
    <p:sldId id="260" r:id="rId12"/>
    <p:sldId id="258" r:id="rId13"/>
    <p:sldId id="297" r:id="rId14"/>
    <p:sldId id="266" r:id="rId15"/>
    <p:sldId id="267" r:id="rId16"/>
    <p:sldId id="268" r:id="rId17"/>
    <p:sldId id="276" r:id="rId18"/>
    <p:sldId id="278" r:id="rId19"/>
    <p:sldId id="279" r:id="rId20"/>
    <p:sldId id="280" r:id="rId21"/>
    <p:sldId id="282" r:id="rId22"/>
    <p:sldId id="285" r:id="rId23"/>
    <p:sldId id="287" r:id="rId24"/>
    <p:sldId id="283" r:id="rId25"/>
    <p:sldId id="289" r:id="rId26"/>
    <p:sldId id="286" r:id="rId27"/>
    <p:sldId id="290" r:id="rId28"/>
    <p:sldId id="293" r:id="rId29"/>
    <p:sldId id="294" r:id="rId30"/>
    <p:sldId id="291" r:id="rId31"/>
    <p:sldId id="295" r:id="rId32"/>
    <p:sldId id="292"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28"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1"/>
    <a:srgbClr val="00A950"/>
    <a:srgbClr val="047832"/>
    <a:srgbClr val="00764B"/>
    <a:srgbClr val="33CC33"/>
    <a:srgbClr val="4DB94F"/>
    <a:srgbClr val="1AAE4F"/>
    <a:srgbClr val="C5FFDE"/>
    <a:srgbClr val="81D297"/>
    <a:srgbClr val="177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2" autoAdjust="0"/>
    <p:restoredTop sz="89834" autoAdjust="0"/>
  </p:normalViewPr>
  <p:slideViewPr>
    <p:cSldViewPr snapToGrid="0" snapToObjects="1" showGuides="1">
      <p:cViewPr>
        <p:scale>
          <a:sx n="73" d="100"/>
          <a:sy n="73" d="100"/>
        </p:scale>
        <p:origin x="-102" y="-72"/>
      </p:cViewPr>
      <p:guideLst>
        <p:guide orient="horz" pos="4228"/>
        <p:guide pos="3841"/>
      </p:guideLst>
    </p:cSldViewPr>
  </p:slideViewPr>
  <p:notesTextViewPr>
    <p:cViewPr>
      <p:scale>
        <a:sx n="100" d="100"/>
        <a:sy n="100" d="100"/>
      </p:scale>
      <p:origin x="0" y="0"/>
    </p:cViewPr>
  </p:notesTextViewPr>
  <p:sorterViewPr>
    <p:cViewPr>
      <p:scale>
        <a:sx n="174" d="100"/>
        <a:sy n="174"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Riester" userId="2703b0df-c29b-40da-ad1a-749fb1dd05ce" providerId="ADAL" clId="{B90A272A-E837-4127-93C0-862BD39B1BDD}"/>
    <pc:docChg chg="custSel modSld">
      <pc:chgData name="Holly Riester" userId="2703b0df-c29b-40da-ad1a-749fb1dd05ce" providerId="ADAL" clId="{B90A272A-E837-4127-93C0-862BD39B1BDD}" dt="2021-07-12T15:39:37.716" v="74" actId="20577"/>
      <pc:docMkLst>
        <pc:docMk/>
      </pc:docMkLst>
      <pc:sldChg chg="modSp mod">
        <pc:chgData name="Holly Riester" userId="2703b0df-c29b-40da-ad1a-749fb1dd05ce" providerId="ADAL" clId="{B90A272A-E837-4127-93C0-862BD39B1BDD}" dt="2021-07-12T15:39:37.716" v="74" actId="20577"/>
        <pc:sldMkLst>
          <pc:docMk/>
          <pc:sldMk cId="3676199701" sldId="256"/>
        </pc:sldMkLst>
        <pc:spChg chg="mod">
          <ac:chgData name="Holly Riester" userId="2703b0df-c29b-40da-ad1a-749fb1dd05ce" providerId="ADAL" clId="{B90A272A-E837-4127-93C0-862BD39B1BDD}" dt="2021-07-12T15:39:26.224" v="33" actId="20577"/>
          <ac:spMkLst>
            <pc:docMk/>
            <pc:sldMk cId="3676199701" sldId="256"/>
            <ac:spMk id="2" creationId="{00000000-0000-0000-0000-000000000000}"/>
          </ac:spMkLst>
        </pc:spChg>
        <pc:spChg chg="mod">
          <ac:chgData name="Holly Riester" userId="2703b0df-c29b-40da-ad1a-749fb1dd05ce" providerId="ADAL" clId="{B90A272A-E837-4127-93C0-862BD39B1BDD}" dt="2021-07-12T15:39:37.716" v="74" actId="20577"/>
          <ac:spMkLst>
            <pc:docMk/>
            <pc:sldMk cId="3676199701" sldId="256"/>
            <ac:spMk id="3" creationId="{00000000-0000-0000-0000-000000000000}"/>
          </ac:spMkLst>
        </pc:spChg>
      </pc:sldChg>
    </pc:docChg>
  </pc:docChgLst>
  <pc:docChgLst>
    <pc:chgData name="Holly Riester" userId="2703b0df-c29b-40da-ad1a-749fb1dd05ce" providerId="ADAL" clId="{A7B7A1A9-2D3D-45F5-924A-4B91EC84013C}"/>
    <pc:docChg chg="undo redo custSel modSld modMainMaster">
      <pc:chgData name="Holly Riester" userId="2703b0df-c29b-40da-ad1a-749fb1dd05ce" providerId="ADAL" clId="{A7B7A1A9-2D3D-45F5-924A-4B91EC84013C}" dt="2021-07-06T17:04:31.468" v="294" actId="14100"/>
      <pc:docMkLst>
        <pc:docMk/>
      </pc:docMkLst>
      <pc:sldChg chg="modSp mod">
        <pc:chgData name="Holly Riester" userId="2703b0df-c29b-40da-ad1a-749fb1dd05ce" providerId="ADAL" clId="{A7B7A1A9-2D3D-45F5-924A-4B91EC84013C}" dt="2021-07-06T16:45:09.819" v="74" actId="6549"/>
        <pc:sldMkLst>
          <pc:docMk/>
          <pc:sldMk cId="3676199701" sldId="256"/>
        </pc:sldMkLst>
        <pc:spChg chg="mod">
          <ac:chgData name="Holly Riester" userId="2703b0df-c29b-40da-ad1a-749fb1dd05ce" providerId="ADAL" clId="{A7B7A1A9-2D3D-45F5-924A-4B91EC84013C}" dt="2021-07-06T16:45:06.659" v="73" actId="6549"/>
          <ac:spMkLst>
            <pc:docMk/>
            <pc:sldMk cId="3676199701" sldId="256"/>
            <ac:spMk id="2" creationId="{00000000-0000-0000-0000-000000000000}"/>
          </ac:spMkLst>
        </pc:spChg>
        <pc:spChg chg="mod">
          <ac:chgData name="Holly Riester" userId="2703b0df-c29b-40da-ad1a-749fb1dd05ce" providerId="ADAL" clId="{A7B7A1A9-2D3D-45F5-924A-4B91EC84013C}" dt="2021-07-06T16:45:09.819" v="74" actId="6549"/>
          <ac:spMkLst>
            <pc:docMk/>
            <pc:sldMk cId="3676199701" sldId="256"/>
            <ac:spMk id="3" creationId="{00000000-0000-0000-0000-000000000000}"/>
          </ac:spMkLst>
        </pc:spChg>
      </pc:sldChg>
      <pc:sldChg chg="addSp delSp modSp mod">
        <pc:chgData name="Holly Riester" userId="2703b0df-c29b-40da-ad1a-749fb1dd05ce" providerId="ADAL" clId="{A7B7A1A9-2D3D-45F5-924A-4B91EC84013C}" dt="2021-07-06T16:44:58.663" v="72" actId="6549"/>
        <pc:sldMkLst>
          <pc:docMk/>
          <pc:sldMk cId="2369610274" sldId="257"/>
        </pc:sldMkLst>
        <pc:spChg chg="add del mod">
          <ac:chgData name="Holly Riester" userId="2703b0df-c29b-40da-ad1a-749fb1dd05ce" providerId="ADAL" clId="{A7B7A1A9-2D3D-45F5-924A-4B91EC84013C}" dt="2021-07-06T16:44:52.195" v="69" actId="6549"/>
          <ac:spMkLst>
            <pc:docMk/>
            <pc:sldMk cId="2369610274" sldId="257"/>
            <ac:spMk id="2" creationId="{F04AC9CE-6474-4E2C-A27C-95D54568140A}"/>
          </ac:spMkLst>
        </pc:spChg>
        <pc:spChg chg="add del mod">
          <ac:chgData name="Holly Riester" userId="2703b0df-c29b-40da-ad1a-749fb1dd05ce" providerId="ADAL" clId="{A7B7A1A9-2D3D-45F5-924A-4B91EC84013C}" dt="2021-07-06T16:44:58.663" v="72" actId="6549"/>
          <ac:spMkLst>
            <pc:docMk/>
            <pc:sldMk cId="2369610274" sldId="257"/>
            <ac:spMk id="3" creationId="{FC75A96A-FE4D-4E91-97E7-EABAE5DEFD9F}"/>
          </ac:spMkLst>
        </pc:spChg>
        <pc:spChg chg="mod">
          <ac:chgData name="Holly Riester" userId="2703b0df-c29b-40da-ad1a-749fb1dd05ce" providerId="ADAL" clId="{A7B7A1A9-2D3D-45F5-924A-4B91EC84013C}" dt="2021-07-06T16:40:46.671" v="0"/>
          <ac:spMkLst>
            <pc:docMk/>
            <pc:sldMk cId="2369610274" sldId="257"/>
            <ac:spMk id="4" creationId="{8B15E837-85E1-407B-8EE5-A8A131C41F69}"/>
          </ac:spMkLst>
        </pc:spChg>
      </pc:sldChg>
      <pc:sldMasterChg chg="addSp delSp modSp mod delSldLayout modSldLayout">
        <pc:chgData name="Holly Riester" userId="2703b0df-c29b-40da-ad1a-749fb1dd05ce" providerId="ADAL" clId="{A7B7A1A9-2D3D-45F5-924A-4B91EC84013C}" dt="2021-07-06T17:04:31.468" v="294" actId="14100"/>
        <pc:sldMasterMkLst>
          <pc:docMk/>
          <pc:sldMasterMk cId="236727064" sldId="2147483648"/>
        </pc:sldMasterMkLst>
        <pc:spChg chg="add del mod">
          <ac:chgData name="Holly Riester" userId="2703b0df-c29b-40da-ad1a-749fb1dd05ce" providerId="ADAL" clId="{A7B7A1A9-2D3D-45F5-924A-4B91EC84013C}" dt="2021-07-06T16:44:33.478" v="67" actId="1036"/>
          <ac:spMkLst>
            <pc:docMk/>
            <pc:sldMasterMk cId="236727064" sldId="2147483648"/>
            <ac:spMk id="2" creationId="{00000000-0000-0000-0000-000000000000}"/>
          </ac:spMkLst>
        </pc:spChg>
        <pc:spChg chg="add del mod">
          <ac:chgData name="Holly Riester" userId="2703b0df-c29b-40da-ad1a-749fb1dd05ce" providerId="ADAL" clId="{A7B7A1A9-2D3D-45F5-924A-4B91EC84013C}" dt="2021-07-06T16:44:33.478" v="67" actId="1036"/>
          <ac:spMkLst>
            <pc:docMk/>
            <pc:sldMasterMk cId="236727064" sldId="2147483648"/>
            <ac:spMk id="3" creationId="{00000000-0000-0000-0000-000000000000}"/>
          </ac:spMkLst>
        </pc:spChg>
        <pc:spChg chg="add del">
          <ac:chgData name="Holly Riester" userId="2703b0df-c29b-40da-ad1a-749fb1dd05ce" providerId="ADAL" clId="{A7B7A1A9-2D3D-45F5-924A-4B91EC84013C}" dt="2021-07-06T16:44:06.992" v="47" actId="478"/>
          <ac:spMkLst>
            <pc:docMk/>
            <pc:sldMasterMk cId="236727064" sldId="2147483648"/>
            <ac:spMk id="4" creationId="{00000000-0000-0000-0000-000000000000}"/>
          </ac:spMkLst>
        </pc:spChg>
        <pc:spChg chg="add del">
          <ac:chgData name="Holly Riester" userId="2703b0df-c29b-40da-ad1a-749fb1dd05ce" providerId="ADAL" clId="{A7B7A1A9-2D3D-45F5-924A-4B91EC84013C}" dt="2021-07-06T16:44:09.711" v="48" actId="478"/>
          <ac:spMkLst>
            <pc:docMk/>
            <pc:sldMasterMk cId="236727064" sldId="2147483648"/>
            <ac:spMk id="5" creationId="{00000000-0000-0000-0000-000000000000}"/>
          </ac:spMkLst>
        </pc:spChg>
        <pc:spChg chg="add del">
          <ac:chgData name="Holly Riester" userId="2703b0df-c29b-40da-ad1a-749fb1dd05ce" providerId="ADAL" clId="{A7B7A1A9-2D3D-45F5-924A-4B91EC84013C}" dt="2021-07-06T16:44:11.009" v="49" actId="478"/>
          <ac:spMkLst>
            <pc:docMk/>
            <pc:sldMasterMk cId="236727064" sldId="2147483648"/>
            <ac:spMk id="6" creationId="{00000000-0000-0000-0000-000000000000}"/>
          </ac:spMkLst>
        </pc:spChg>
        <pc:spChg chg="add del mod">
          <ac:chgData name="Holly Riester" userId="2703b0df-c29b-40da-ad1a-749fb1dd05ce" providerId="ADAL" clId="{A7B7A1A9-2D3D-45F5-924A-4B91EC84013C}" dt="2021-07-06T16:43:42.671" v="45"/>
          <ac:spMkLst>
            <pc:docMk/>
            <pc:sldMasterMk cId="236727064" sldId="2147483648"/>
            <ac:spMk id="7" creationId="{4C4A8468-7DE1-492C-9746-A61B18592FF1}"/>
          </ac:spMkLst>
        </pc:spChg>
        <pc:spChg chg="add del mod">
          <ac:chgData name="Holly Riester" userId="2703b0df-c29b-40da-ad1a-749fb1dd05ce" providerId="ADAL" clId="{A7B7A1A9-2D3D-45F5-924A-4B91EC84013C}" dt="2021-07-06T16:43:42.671" v="45"/>
          <ac:spMkLst>
            <pc:docMk/>
            <pc:sldMasterMk cId="236727064" sldId="2147483648"/>
            <ac:spMk id="8" creationId="{370CA44D-36A9-42D2-B222-0E49039FA20C}"/>
          </ac:spMkLst>
        </pc:spChg>
        <pc:spChg chg="add del mod">
          <ac:chgData name="Holly Riester" userId="2703b0df-c29b-40da-ad1a-749fb1dd05ce" providerId="ADAL" clId="{A7B7A1A9-2D3D-45F5-924A-4B91EC84013C}" dt="2021-07-06T16:43:42.671" v="45"/>
          <ac:spMkLst>
            <pc:docMk/>
            <pc:sldMasterMk cId="236727064" sldId="2147483648"/>
            <ac:spMk id="13" creationId="{ABE4D17C-00D9-4439-94A8-1020440500BA}"/>
          </ac:spMkLst>
        </pc:spChg>
        <pc:spChg chg="add mod">
          <ac:chgData name="Holly Riester" userId="2703b0df-c29b-40da-ad1a-749fb1dd05ce" providerId="ADAL" clId="{A7B7A1A9-2D3D-45F5-924A-4B91EC84013C}" dt="2021-07-06T16:44:01.464" v="46"/>
          <ac:spMkLst>
            <pc:docMk/>
            <pc:sldMasterMk cId="236727064" sldId="2147483648"/>
            <ac:spMk id="22" creationId="{9B35E28E-E1A3-4120-8AAB-300E7F55C2AB}"/>
          </ac:spMkLst>
        </pc:spChg>
        <pc:spChg chg="mod">
          <ac:chgData name="Holly Riester" userId="2703b0df-c29b-40da-ad1a-749fb1dd05ce" providerId="ADAL" clId="{A7B7A1A9-2D3D-45F5-924A-4B91EC84013C}" dt="2021-07-06T16:49:16.798" v="139"/>
          <ac:spMkLst>
            <pc:docMk/>
            <pc:sldMasterMk cId="236727064" sldId="2147483648"/>
            <ac:spMk id="27" creationId="{EF2D5876-0B06-475D-A6E8-6AB17A025542}"/>
          </ac:spMkLst>
        </pc:spChg>
        <pc:grpChg chg="add del mod">
          <ac:chgData name="Holly Riester" userId="2703b0df-c29b-40da-ad1a-749fb1dd05ce" providerId="ADAL" clId="{A7B7A1A9-2D3D-45F5-924A-4B91EC84013C}" dt="2021-07-06T16:43:42.671" v="45"/>
          <ac:grpSpMkLst>
            <pc:docMk/>
            <pc:sldMasterMk cId="236727064" sldId="2147483648"/>
            <ac:grpSpMk id="9" creationId="{B7850D5D-13C3-4A87-85FA-A03C109FD108}"/>
          </ac:grpSpMkLst>
        </pc:grpChg>
        <pc:grpChg chg="add mod">
          <ac:chgData name="Holly Riester" userId="2703b0df-c29b-40da-ad1a-749fb1dd05ce" providerId="ADAL" clId="{A7B7A1A9-2D3D-45F5-924A-4B91EC84013C}" dt="2021-07-06T16:44:01.464" v="46"/>
          <ac:grpSpMkLst>
            <pc:docMk/>
            <pc:sldMasterMk cId="236727064" sldId="2147483648"/>
            <ac:grpSpMk id="18" creationId="{15D1F791-04FF-4516-8691-725E9FFDEC88}"/>
          </ac:grpSpMkLst>
        </pc:grpChg>
        <pc:grpChg chg="add del mod">
          <ac:chgData name="Holly Riester" userId="2703b0df-c29b-40da-ad1a-749fb1dd05ce" providerId="ADAL" clId="{A7B7A1A9-2D3D-45F5-924A-4B91EC84013C}" dt="2021-07-06T16:51:39.446" v="159" actId="478"/>
          <ac:grpSpMkLst>
            <pc:docMk/>
            <pc:sldMasterMk cId="236727064" sldId="2147483648"/>
            <ac:grpSpMk id="26" creationId="{CF80C729-984B-41CA-B3A7-0171ADC8D080}"/>
          </ac:grpSpMkLst>
        </pc:grpChg>
        <pc:picChg chg="mod">
          <ac:chgData name="Holly Riester" userId="2703b0df-c29b-40da-ad1a-749fb1dd05ce" providerId="ADAL" clId="{A7B7A1A9-2D3D-45F5-924A-4B91EC84013C}" dt="2021-07-06T16:42:02.439" v="10"/>
          <ac:picMkLst>
            <pc:docMk/>
            <pc:sldMasterMk cId="236727064" sldId="2147483648"/>
            <ac:picMk id="10" creationId="{2B2AAE2B-8D85-4F07-8DC9-7A877C96562C}"/>
          </ac:picMkLst>
        </pc:picChg>
        <pc:picChg chg="mod">
          <ac:chgData name="Holly Riester" userId="2703b0df-c29b-40da-ad1a-749fb1dd05ce" providerId="ADAL" clId="{A7B7A1A9-2D3D-45F5-924A-4B91EC84013C}" dt="2021-07-06T16:42:02.439" v="10"/>
          <ac:picMkLst>
            <pc:docMk/>
            <pc:sldMasterMk cId="236727064" sldId="2147483648"/>
            <ac:picMk id="11" creationId="{2FDE79BB-8861-4C5F-A38C-3B57979C39AC}"/>
          </ac:picMkLst>
        </pc:picChg>
        <pc:picChg chg="mod">
          <ac:chgData name="Holly Riester" userId="2703b0df-c29b-40da-ad1a-749fb1dd05ce" providerId="ADAL" clId="{A7B7A1A9-2D3D-45F5-924A-4B91EC84013C}" dt="2021-07-06T16:42:02.439" v="10"/>
          <ac:picMkLst>
            <pc:docMk/>
            <pc:sldMasterMk cId="236727064" sldId="2147483648"/>
            <ac:picMk id="12" creationId="{3759307E-F5C8-4553-B32E-D4D221FDAB4C}"/>
          </ac:picMkLst>
        </pc:picChg>
        <pc:picChg chg="add del mod">
          <ac:chgData name="Holly Riester" userId="2703b0df-c29b-40da-ad1a-749fb1dd05ce" providerId="ADAL" clId="{A7B7A1A9-2D3D-45F5-924A-4B91EC84013C}" dt="2021-07-06T16:43:42.671" v="45"/>
          <ac:picMkLst>
            <pc:docMk/>
            <pc:sldMasterMk cId="236727064" sldId="2147483648"/>
            <ac:picMk id="14" creationId="{81074209-6430-4EA0-8C52-72965FA32ABC}"/>
          </ac:picMkLst>
        </pc:picChg>
        <pc:picChg chg="add del mod">
          <ac:chgData name="Holly Riester" userId="2703b0df-c29b-40da-ad1a-749fb1dd05ce" providerId="ADAL" clId="{A7B7A1A9-2D3D-45F5-924A-4B91EC84013C}" dt="2021-07-06T16:43:42.671" v="45"/>
          <ac:picMkLst>
            <pc:docMk/>
            <pc:sldMasterMk cId="236727064" sldId="2147483648"/>
            <ac:picMk id="16" creationId="{523FD459-4D14-4155-B08D-E1A8A607D67C}"/>
          </ac:picMkLst>
        </pc:picChg>
        <pc:picChg chg="mod">
          <ac:chgData name="Holly Riester" userId="2703b0df-c29b-40da-ad1a-749fb1dd05ce" providerId="ADAL" clId="{A7B7A1A9-2D3D-45F5-924A-4B91EC84013C}" dt="2021-07-06T16:44:01.464" v="46"/>
          <ac:picMkLst>
            <pc:docMk/>
            <pc:sldMasterMk cId="236727064" sldId="2147483648"/>
            <ac:picMk id="19" creationId="{B6A9A537-DEC9-4AE0-88D6-8FC5762163F4}"/>
          </ac:picMkLst>
        </pc:picChg>
        <pc:picChg chg="mod">
          <ac:chgData name="Holly Riester" userId="2703b0df-c29b-40da-ad1a-749fb1dd05ce" providerId="ADAL" clId="{A7B7A1A9-2D3D-45F5-924A-4B91EC84013C}" dt="2021-07-06T16:44:01.464" v="46"/>
          <ac:picMkLst>
            <pc:docMk/>
            <pc:sldMasterMk cId="236727064" sldId="2147483648"/>
            <ac:picMk id="20" creationId="{99DA443D-3AF9-4B48-9D04-E6602CBD8FE8}"/>
          </ac:picMkLst>
        </pc:picChg>
        <pc:picChg chg="mod">
          <ac:chgData name="Holly Riester" userId="2703b0df-c29b-40da-ad1a-749fb1dd05ce" providerId="ADAL" clId="{A7B7A1A9-2D3D-45F5-924A-4B91EC84013C}" dt="2021-07-06T16:44:01.464" v="46"/>
          <ac:picMkLst>
            <pc:docMk/>
            <pc:sldMasterMk cId="236727064" sldId="2147483648"/>
            <ac:picMk id="21" creationId="{85AE0B28-4937-42B0-95E9-25FABA075207}"/>
          </ac:picMkLst>
        </pc:picChg>
        <pc:picChg chg="add del mod">
          <ac:chgData name="Holly Riester" userId="2703b0df-c29b-40da-ad1a-749fb1dd05ce" providerId="ADAL" clId="{A7B7A1A9-2D3D-45F5-924A-4B91EC84013C}" dt="2021-07-06T16:48:15.638" v="103" actId="478"/>
          <ac:picMkLst>
            <pc:docMk/>
            <pc:sldMasterMk cId="236727064" sldId="2147483648"/>
            <ac:picMk id="23" creationId="{0069D10D-9F68-4AAA-BADA-3D5C741DC478}"/>
          </ac:picMkLst>
        </pc:picChg>
        <pc:picChg chg="add mod">
          <ac:chgData name="Holly Riester" userId="2703b0df-c29b-40da-ad1a-749fb1dd05ce" providerId="ADAL" clId="{A7B7A1A9-2D3D-45F5-924A-4B91EC84013C}" dt="2021-07-06T16:51:57.870" v="168" actId="1036"/>
          <ac:picMkLst>
            <pc:docMk/>
            <pc:sldMasterMk cId="236727064" sldId="2147483648"/>
            <ac:picMk id="24" creationId="{096DF7D1-BA58-46A5-85B5-A165744D4340}"/>
          </ac:picMkLst>
        </pc:picChg>
        <pc:picChg chg="mod">
          <ac:chgData name="Holly Riester" userId="2703b0df-c29b-40da-ad1a-749fb1dd05ce" providerId="ADAL" clId="{A7B7A1A9-2D3D-45F5-924A-4B91EC84013C}" dt="2021-07-06T16:49:16.798" v="139"/>
          <ac:picMkLst>
            <pc:docMk/>
            <pc:sldMasterMk cId="236727064" sldId="2147483648"/>
            <ac:picMk id="28" creationId="{642B9A3F-9CCE-4A87-A8C4-1895FBCF9EB9}"/>
          </ac:picMkLst>
        </pc:picChg>
        <pc:picChg chg="add mod">
          <ac:chgData name="Holly Riester" userId="2703b0df-c29b-40da-ad1a-749fb1dd05ce" providerId="ADAL" clId="{A7B7A1A9-2D3D-45F5-924A-4B91EC84013C}" dt="2021-07-06T16:51:53.224" v="164" actId="1076"/>
          <ac:picMkLst>
            <pc:docMk/>
            <pc:sldMasterMk cId="236727064" sldId="2147483648"/>
            <ac:picMk id="29" creationId="{40C3C5F4-4D0F-4ED4-9E4A-07EBF54CAE48}"/>
          </ac:picMkLst>
        </pc:picChg>
        <pc:cxnChg chg="add del mod">
          <ac:chgData name="Holly Riester" userId="2703b0df-c29b-40da-ad1a-749fb1dd05ce" providerId="ADAL" clId="{A7B7A1A9-2D3D-45F5-924A-4B91EC84013C}" dt="2021-07-06T16:43:42.671" v="45"/>
          <ac:cxnSpMkLst>
            <pc:docMk/>
            <pc:sldMasterMk cId="236727064" sldId="2147483648"/>
            <ac:cxnSpMk id="15" creationId="{A4B1085B-8A7F-4AEE-A145-C5B0FB4283DA}"/>
          </ac:cxnSpMkLst>
        </pc:cxnChg>
        <pc:cxnChg chg="add del mod">
          <ac:chgData name="Holly Riester" userId="2703b0df-c29b-40da-ad1a-749fb1dd05ce" providerId="ADAL" clId="{A7B7A1A9-2D3D-45F5-924A-4B91EC84013C}" dt="2021-07-06T16:43:42.671" v="45"/>
          <ac:cxnSpMkLst>
            <pc:docMk/>
            <pc:sldMasterMk cId="236727064" sldId="2147483648"/>
            <ac:cxnSpMk id="17" creationId="{F3BF603E-712F-4163-8B3A-FC3E8FC3827F}"/>
          </ac:cxnSpMkLst>
        </pc:cxnChg>
        <pc:cxnChg chg="add mod">
          <ac:chgData name="Holly Riester" userId="2703b0df-c29b-40da-ad1a-749fb1dd05ce" providerId="ADAL" clId="{A7B7A1A9-2D3D-45F5-924A-4B91EC84013C}" dt="2021-07-06T16:44:01.464" v="46"/>
          <ac:cxnSpMkLst>
            <pc:docMk/>
            <pc:sldMasterMk cId="236727064" sldId="2147483648"/>
            <ac:cxnSpMk id="25" creationId="{599E64DD-EEF1-46BE-BB40-17F0F11F447B}"/>
          </ac:cxnSpMkLst>
        </pc:cxnChg>
        <pc:sldLayoutChg chg="addSp delSp modSp mod setBg">
          <pc:chgData name="Holly Riester" userId="2703b0df-c29b-40da-ad1a-749fb1dd05ce" providerId="ADAL" clId="{A7B7A1A9-2D3D-45F5-924A-4B91EC84013C}" dt="2021-07-06T17:04:31.468" v="294" actId="14100"/>
          <pc:sldLayoutMkLst>
            <pc:docMk/>
            <pc:sldMasterMk cId="236727064" sldId="2147483648"/>
            <pc:sldLayoutMk cId="4239522285" sldId="2147483649"/>
          </pc:sldLayoutMkLst>
          <pc:spChg chg="mod">
            <ac:chgData name="Holly Riester" userId="2703b0df-c29b-40da-ad1a-749fb1dd05ce" providerId="ADAL" clId="{A7B7A1A9-2D3D-45F5-924A-4B91EC84013C}" dt="2021-07-06T17:04:20.092" v="291" actId="1076"/>
            <ac:spMkLst>
              <pc:docMk/>
              <pc:sldMasterMk cId="236727064" sldId="2147483648"/>
              <pc:sldLayoutMk cId="4239522285" sldId="2147483649"/>
              <ac:spMk id="2" creationId="{00000000-0000-0000-0000-000000000000}"/>
            </ac:spMkLst>
          </pc:spChg>
          <pc:spChg chg="mod">
            <ac:chgData name="Holly Riester" userId="2703b0df-c29b-40da-ad1a-749fb1dd05ce" providerId="ADAL" clId="{A7B7A1A9-2D3D-45F5-924A-4B91EC84013C}" dt="2021-07-06T17:04:31.468" v="294" actId="14100"/>
            <ac:spMkLst>
              <pc:docMk/>
              <pc:sldMasterMk cId="236727064" sldId="2147483648"/>
              <pc:sldLayoutMk cId="4239522285" sldId="2147483649"/>
              <ac:spMk id="3" creationId="{00000000-0000-0000-0000-000000000000}"/>
            </ac:spMkLst>
          </pc:spChg>
          <pc:spChg chg="mod">
            <ac:chgData name="Holly Riester" userId="2703b0df-c29b-40da-ad1a-749fb1dd05ce" providerId="ADAL" clId="{A7B7A1A9-2D3D-45F5-924A-4B91EC84013C}" dt="2021-07-06T17:03:45.600" v="288" actId="1076"/>
            <ac:spMkLst>
              <pc:docMk/>
              <pc:sldMasterMk cId="236727064" sldId="2147483648"/>
              <pc:sldLayoutMk cId="4239522285" sldId="2147483649"/>
              <ac:spMk id="26" creationId="{00000000-0000-0000-0000-000000000000}"/>
            </ac:spMkLst>
          </pc:spChg>
          <pc:spChg chg="mod">
            <ac:chgData name="Holly Riester" userId="2703b0df-c29b-40da-ad1a-749fb1dd05ce" providerId="ADAL" clId="{A7B7A1A9-2D3D-45F5-924A-4B91EC84013C}" dt="2021-07-06T16:51:02.019" v="153"/>
            <ac:spMkLst>
              <pc:docMk/>
              <pc:sldMasterMk cId="236727064" sldId="2147483648"/>
              <pc:sldLayoutMk cId="4239522285" sldId="2147483649"/>
              <ac:spMk id="29" creationId="{8B12AEC2-927A-4AC2-ACFD-B73AFC25F600}"/>
            </ac:spMkLst>
          </pc:spChg>
          <pc:grpChg chg="del mod">
            <ac:chgData name="Holly Riester" userId="2703b0df-c29b-40da-ad1a-749fb1dd05ce" providerId="ADAL" clId="{A7B7A1A9-2D3D-45F5-924A-4B91EC84013C}" dt="2021-07-06T16:50:29.536" v="147" actId="165"/>
            <ac:grpSpMkLst>
              <pc:docMk/>
              <pc:sldMasterMk cId="236727064" sldId="2147483648"/>
              <pc:sldLayoutMk cId="4239522285" sldId="2147483649"/>
              <ac:grpSpMk id="18" creationId="{42867330-EEF8-4AEE-9E3E-1BCF855A1523}"/>
            </ac:grpSpMkLst>
          </pc:grpChg>
          <pc:grpChg chg="add mod">
            <ac:chgData name="Holly Riester" userId="2703b0df-c29b-40da-ad1a-749fb1dd05ce" providerId="ADAL" clId="{A7B7A1A9-2D3D-45F5-924A-4B91EC84013C}" dt="2021-07-06T17:04:26.693" v="293" actId="1076"/>
            <ac:grpSpMkLst>
              <pc:docMk/>
              <pc:sldMasterMk cId="236727064" sldId="2147483648"/>
              <pc:sldLayoutMk cId="4239522285" sldId="2147483649"/>
              <ac:grpSpMk id="19" creationId="{4DCE038B-5876-4DDE-A905-7C4C40A04D38}"/>
            </ac:grpSpMkLst>
          </pc:grpChg>
          <pc:grpChg chg="add del mod">
            <ac:chgData name="Holly Riester" userId="2703b0df-c29b-40da-ad1a-749fb1dd05ce" providerId="ADAL" clId="{A7B7A1A9-2D3D-45F5-924A-4B91EC84013C}" dt="2021-07-06T17:00:42.133" v="241" actId="478"/>
            <ac:grpSpMkLst>
              <pc:docMk/>
              <pc:sldMasterMk cId="236727064" sldId="2147483648"/>
              <pc:sldLayoutMk cId="4239522285" sldId="2147483649"/>
              <ac:grpSpMk id="22" creationId="{940F8E29-479C-4EBA-8127-DA5172B73371}"/>
            </ac:grpSpMkLst>
          </pc:grpChg>
          <pc:grpChg chg="add del mod">
            <ac:chgData name="Holly Riester" userId="2703b0df-c29b-40da-ad1a-749fb1dd05ce" providerId="ADAL" clId="{A7B7A1A9-2D3D-45F5-924A-4B91EC84013C}" dt="2021-07-06T16:51:06.806" v="155" actId="478"/>
            <ac:grpSpMkLst>
              <pc:docMk/>
              <pc:sldMasterMk cId="236727064" sldId="2147483648"/>
              <pc:sldLayoutMk cId="4239522285" sldId="2147483649"/>
              <ac:grpSpMk id="24" creationId="{D52D05C2-FEC5-46C3-9EDF-E82E106F5507}"/>
            </ac:grpSpMkLst>
          </pc:grpChg>
          <pc:grpChg chg="add del mod">
            <ac:chgData name="Holly Riester" userId="2703b0df-c29b-40da-ad1a-749fb1dd05ce" providerId="ADAL" clId="{A7B7A1A9-2D3D-45F5-924A-4B91EC84013C}" dt="2021-07-06T16:59:34.121" v="237" actId="165"/>
            <ac:grpSpMkLst>
              <pc:docMk/>
              <pc:sldMasterMk cId="236727064" sldId="2147483648"/>
              <pc:sldLayoutMk cId="4239522285" sldId="2147483649"/>
              <ac:grpSpMk id="33" creationId="{7542706B-C29D-4EDA-91F1-4EE12C0F8AA4}"/>
            </ac:grpSpMkLst>
          </pc:grpChg>
          <pc:grpChg chg="add mod">
            <ac:chgData name="Holly Riester" userId="2703b0df-c29b-40da-ad1a-749fb1dd05ce" providerId="ADAL" clId="{A7B7A1A9-2D3D-45F5-924A-4B91EC84013C}" dt="2021-07-06T17:01:00.455" v="272" actId="164"/>
            <ac:grpSpMkLst>
              <pc:docMk/>
              <pc:sldMasterMk cId="236727064" sldId="2147483648"/>
              <pc:sldLayoutMk cId="4239522285" sldId="2147483649"/>
              <ac:grpSpMk id="37" creationId="{F90970A5-35BF-406C-9EE8-93CF9D6FF507}"/>
            </ac:grpSpMkLst>
          </pc:grpChg>
          <pc:grpChg chg="add mod">
            <ac:chgData name="Holly Riester" userId="2703b0df-c29b-40da-ad1a-749fb1dd05ce" providerId="ADAL" clId="{A7B7A1A9-2D3D-45F5-924A-4B91EC84013C}" dt="2021-07-06T17:01:07.582" v="274" actId="1076"/>
            <ac:grpSpMkLst>
              <pc:docMk/>
              <pc:sldMasterMk cId="236727064" sldId="2147483648"/>
              <pc:sldLayoutMk cId="4239522285" sldId="2147483649"/>
              <ac:grpSpMk id="38" creationId="{32E6CCB5-9966-482D-83F9-032538E23F75}"/>
            </ac:grpSpMkLst>
          </pc:grpChg>
          <pc:picChg chg="del">
            <ac:chgData name="Holly Riester" userId="2703b0df-c29b-40da-ad1a-749fb1dd05ce" providerId="ADAL" clId="{A7B7A1A9-2D3D-45F5-924A-4B91EC84013C}" dt="2021-07-06T16:49:52.710" v="144" actId="478"/>
            <ac:picMkLst>
              <pc:docMk/>
              <pc:sldMasterMk cId="236727064" sldId="2147483648"/>
              <pc:sldLayoutMk cId="4239522285" sldId="2147483649"/>
              <ac:picMk id="6" creationId="{90DFFF5D-3DBD-4247-A61B-759FBA02BFDF}"/>
            </ac:picMkLst>
          </pc:picChg>
          <pc:picChg chg="mod topLvl">
            <ac:chgData name="Holly Riester" userId="2703b0df-c29b-40da-ad1a-749fb1dd05ce" providerId="ADAL" clId="{A7B7A1A9-2D3D-45F5-924A-4B91EC84013C}" dt="2021-07-06T16:52:22.287" v="171" actId="164"/>
            <ac:picMkLst>
              <pc:docMk/>
              <pc:sldMasterMk cId="236727064" sldId="2147483648"/>
              <pc:sldLayoutMk cId="4239522285" sldId="2147483649"/>
              <ac:picMk id="12" creationId="{BC7CD6A1-B8A4-42E0-89BF-378BF5FDDA17}"/>
            </ac:picMkLst>
          </pc:picChg>
          <pc:picChg chg="del mod topLvl">
            <ac:chgData name="Holly Riester" userId="2703b0df-c29b-40da-ad1a-749fb1dd05ce" providerId="ADAL" clId="{A7B7A1A9-2D3D-45F5-924A-4B91EC84013C}" dt="2021-07-06T16:51:00.422" v="152" actId="478"/>
            <ac:picMkLst>
              <pc:docMk/>
              <pc:sldMasterMk cId="236727064" sldId="2147483648"/>
              <pc:sldLayoutMk cId="4239522285" sldId="2147483649"/>
              <ac:picMk id="17" creationId="{852B9A29-4E89-4F1A-AE61-1CA74AD61B54}"/>
            </ac:picMkLst>
          </pc:picChg>
          <pc:picChg chg="add mod modCrop">
            <ac:chgData name="Holly Riester" userId="2703b0df-c29b-40da-ad1a-749fb1dd05ce" providerId="ADAL" clId="{A7B7A1A9-2D3D-45F5-924A-4B91EC84013C}" dt="2021-07-06T16:58:30.878" v="232" actId="164"/>
            <ac:picMkLst>
              <pc:docMk/>
              <pc:sldMasterMk cId="236727064" sldId="2147483648"/>
              <pc:sldLayoutMk cId="4239522285" sldId="2147483649"/>
              <ac:picMk id="21" creationId="{5F6D6C40-3002-493E-A10E-F1FD7C6CA7EF}"/>
            </ac:picMkLst>
          </pc:picChg>
          <pc:picChg chg="add mod">
            <ac:chgData name="Holly Riester" userId="2703b0df-c29b-40da-ad1a-749fb1dd05ce" providerId="ADAL" clId="{A7B7A1A9-2D3D-45F5-924A-4B91EC84013C}" dt="2021-07-06T16:52:22.287" v="171" actId="164"/>
            <ac:picMkLst>
              <pc:docMk/>
              <pc:sldMasterMk cId="236727064" sldId="2147483648"/>
              <pc:sldLayoutMk cId="4239522285" sldId="2147483649"/>
              <ac:picMk id="23" creationId="{A41D742A-DB80-45F2-82D2-0856ED9934D3}"/>
            </ac:picMkLst>
          </pc:picChg>
          <pc:picChg chg="mod">
            <ac:chgData name="Holly Riester" userId="2703b0df-c29b-40da-ad1a-749fb1dd05ce" providerId="ADAL" clId="{A7B7A1A9-2D3D-45F5-924A-4B91EC84013C}" dt="2021-07-06T16:51:02.019" v="153"/>
            <ac:picMkLst>
              <pc:docMk/>
              <pc:sldMasterMk cId="236727064" sldId="2147483648"/>
              <pc:sldLayoutMk cId="4239522285" sldId="2147483649"/>
              <ac:picMk id="30" creationId="{84A4F336-1757-4A3E-BA8A-50D669CC0FD9}"/>
            </ac:picMkLst>
          </pc:picChg>
          <pc:picChg chg="add mod">
            <ac:chgData name="Holly Riester" userId="2703b0df-c29b-40da-ad1a-749fb1dd05ce" providerId="ADAL" clId="{A7B7A1A9-2D3D-45F5-924A-4B91EC84013C}" dt="2021-07-06T16:58:30.878" v="232" actId="164"/>
            <ac:picMkLst>
              <pc:docMk/>
              <pc:sldMasterMk cId="236727064" sldId="2147483648"/>
              <pc:sldLayoutMk cId="4239522285" sldId="2147483649"/>
              <ac:picMk id="31" creationId="{1BFFF157-3901-4229-985C-7DD76DF05CEE}"/>
            </ac:picMkLst>
          </pc:picChg>
          <pc:picChg chg="add mod modCrop">
            <ac:chgData name="Holly Riester" userId="2703b0df-c29b-40da-ad1a-749fb1dd05ce" providerId="ADAL" clId="{A7B7A1A9-2D3D-45F5-924A-4B91EC84013C}" dt="2021-07-06T16:58:30.878" v="232" actId="164"/>
            <ac:picMkLst>
              <pc:docMk/>
              <pc:sldMasterMk cId="236727064" sldId="2147483648"/>
              <pc:sldLayoutMk cId="4239522285" sldId="2147483649"/>
              <ac:picMk id="32" creationId="{510CA04A-E1F3-4EE0-BA03-23D3D7E8B5BC}"/>
            </ac:picMkLst>
          </pc:picChg>
          <pc:picChg chg="mod topLvl modCrop">
            <ac:chgData name="Holly Riester" userId="2703b0df-c29b-40da-ad1a-749fb1dd05ce" providerId="ADAL" clId="{A7B7A1A9-2D3D-45F5-924A-4B91EC84013C}" dt="2021-07-06T17:01:00.455" v="272" actId="164"/>
            <ac:picMkLst>
              <pc:docMk/>
              <pc:sldMasterMk cId="236727064" sldId="2147483648"/>
              <pc:sldLayoutMk cId="4239522285" sldId="2147483649"/>
              <ac:picMk id="34" creationId="{84ED85D6-CD54-4AFE-BDF2-5A3D3CB86A16}"/>
            </ac:picMkLst>
          </pc:picChg>
          <pc:picChg chg="mod topLvl modCrop">
            <ac:chgData name="Holly Riester" userId="2703b0df-c29b-40da-ad1a-749fb1dd05ce" providerId="ADAL" clId="{A7B7A1A9-2D3D-45F5-924A-4B91EC84013C}" dt="2021-07-06T17:01:00.455" v="272" actId="164"/>
            <ac:picMkLst>
              <pc:docMk/>
              <pc:sldMasterMk cId="236727064" sldId="2147483648"/>
              <pc:sldLayoutMk cId="4239522285" sldId="2147483649"/>
              <ac:picMk id="35" creationId="{CCBAC2A6-1E9B-4F65-867C-93A527B62817}"/>
            </ac:picMkLst>
          </pc:picChg>
          <pc:picChg chg="mod topLvl modCrop">
            <ac:chgData name="Holly Riester" userId="2703b0df-c29b-40da-ad1a-749fb1dd05ce" providerId="ADAL" clId="{A7B7A1A9-2D3D-45F5-924A-4B91EC84013C}" dt="2021-07-06T17:01:00.455" v="272" actId="164"/>
            <ac:picMkLst>
              <pc:docMk/>
              <pc:sldMasterMk cId="236727064" sldId="2147483648"/>
              <pc:sldLayoutMk cId="4239522285" sldId="2147483649"/>
              <ac:picMk id="36" creationId="{AB289FDE-F898-49BB-915A-A6D6A093D51A}"/>
            </ac:picMkLst>
          </pc:picChg>
          <pc:picChg chg="mod">
            <ac:chgData name="Holly Riester" userId="2703b0df-c29b-40da-ad1a-749fb1dd05ce" providerId="ADAL" clId="{A7B7A1A9-2D3D-45F5-924A-4B91EC84013C}" dt="2021-07-06T17:01:04.474" v="273"/>
            <ac:picMkLst>
              <pc:docMk/>
              <pc:sldMasterMk cId="236727064" sldId="2147483648"/>
              <pc:sldLayoutMk cId="4239522285" sldId="2147483649"/>
              <ac:picMk id="39" creationId="{7C625D9F-D602-4776-A0A9-9C21B3B7D3BA}"/>
            </ac:picMkLst>
          </pc:picChg>
          <pc:picChg chg="mod">
            <ac:chgData name="Holly Riester" userId="2703b0df-c29b-40da-ad1a-749fb1dd05ce" providerId="ADAL" clId="{A7B7A1A9-2D3D-45F5-924A-4B91EC84013C}" dt="2021-07-06T17:01:04.474" v="273"/>
            <ac:picMkLst>
              <pc:docMk/>
              <pc:sldMasterMk cId="236727064" sldId="2147483648"/>
              <pc:sldLayoutMk cId="4239522285" sldId="2147483649"/>
              <ac:picMk id="40" creationId="{04AFADD6-C150-4D86-B295-2563513D4A06}"/>
            </ac:picMkLst>
          </pc:picChg>
          <pc:picChg chg="mod">
            <ac:chgData name="Holly Riester" userId="2703b0df-c29b-40da-ad1a-749fb1dd05ce" providerId="ADAL" clId="{A7B7A1A9-2D3D-45F5-924A-4B91EC84013C}" dt="2021-07-06T17:01:04.474" v="273"/>
            <ac:picMkLst>
              <pc:docMk/>
              <pc:sldMasterMk cId="236727064" sldId="2147483648"/>
              <pc:sldLayoutMk cId="4239522285" sldId="2147483649"/>
              <ac:picMk id="41" creationId="{A95F47E0-7FA5-40C9-B49B-997C756445F4}"/>
            </ac:picMkLst>
          </pc:picChg>
        </pc:sldLayoutChg>
        <pc:sldLayoutChg chg="del">
          <pc:chgData name="Holly Riester" userId="2703b0df-c29b-40da-ad1a-749fb1dd05ce" providerId="ADAL" clId="{A7B7A1A9-2D3D-45F5-924A-4B91EC84013C}" dt="2021-07-06T16:41:12.443" v="9" actId="2696"/>
          <pc:sldLayoutMkLst>
            <pc:docMk/>
            <pc:sldMasterMk cId="236727064" sldId="2147483648"/>
            <pc:sldLayoutMk cId="1270419001" sldId="2147483650"/>
          </pc:sldLayoutMkLst>
        </pc:sldLayoutChg>
        <pc:sldLayoutChg chg="addSp delSp modSp mod">
          <pc:chgData name="Holly Riester" userId="2703b0df-c29b-40da-ad1a-749fb1dd05ce" providerId="ADAL" clId="{A7B7A1A9-2D3D-45F5-924A-4B91EC84013C}" dt="2021-07-06T16:52:12.510" v="170" actId="478"/>
          <pc:sldLayoutMkLst>
            <pc:docMk/>
            <pc:sldMasterMk cId="236727064" sldId="2147483648"/>
            <pc:sldLayoutMk cId="2756925988" sldId="2147483651"/>
          </pc:sldLayoutMkLst>
          <pc:spChg chg="add del">
            <ac:chgData name="Holly Riester" userId="2703b0df-c29b-40da-ad1a-749fb1dd05ce" providerId="ADAL" clId="{A7B7A1A9-2D3D-45F5-924A-4B91EC84013C}" dt="2021-07-06T16:43:36.968" v="33" actId="478"/>
            <ac:spMkLst>
              <pc:docMk/>
              <pc:sldMasterMk cId="236727064" sldId="2147483648"/>
              <pc:sldLayoutMk cId="2756925988" sldId="2147483651"/>
              <ac:spMk id="2" creationId="{00000000-0000-0000-0000-000000000000}"/>
            </ac:spMkLst>
          </pc:spChg>
          <pc:spChg chg="add del mod">
            <ac:chgData name="Holly Riester" userId="2703b0df-c29b-40da-ad1a-749fb1dd05ce" providerId="ADAL" clId="{A7B7A1A9-2D3D-45F5-924A-4B91EC84013C}" dt="2021-07-06T16:47:44.120" v="99" actId="14100"/>
            <ac:spMkLst>
              <pc:docMk/>
              <pc:sldMasterMk cId="236727064" sldId="2147483648"/>
              <pc:sldLayoutMk cId="2756925988" sldId="2147483651"/>
              <ac:spMk id="3" creationId="{00000000-0000-0000-0000-000000000000}"/>
            </ac:spMkLst>
          </pc:spChg>
          <pc:spChg chg="add mod ord topLvl">
            <ac:chgData name="Holly Riester" userId="2703b0df-c29b-40da-ad1a-749fb1dd05ce" providerId="ADAL" clId="{A7B7A1A9-2D3D-45F5-924A-4B91EC84013C}" dt="2021-07-06T16:49:02.373" v="135" actId="164"/>
            <ac:spMkLst>
              <pc:docMk/>
              <pc:sldMasterMk cId="236727064" sldId="2147483648"/>
              <pc:sldLayoutMk cId="2756925988" sldId="2147483651"/>
              <ac:spMk id="4" creationId="{44FEDBE1-0D26-4B64-8F4D-8EB155F51143}"/>
            </ac:spMkLst>
          </pc:spChg>
          <pc:grpChg chg="add del mod">
            <ac:chgData name="Holly Riester" userId="2703b0df-c29b-40da-ad1a-749fb1dd05ce" providerId="ADAL" clId="{A7B7A1A9-2D3D-45F5-924A-4B91EC84013C}" dt="2021-07-06T16:48:02.662" v="100" actId="165"/>
            <ac:grpSpMkLst>
              <pc:docMk/>
              <pc:sldMasterMk cId="236727064" sldId="2147483648"/>
              <pc:sldLayoutMk cId="2756925988" sldId="2147483651"/>
              <ac:grpSpMk id="5" creationId="{753B5B4B-E878-45B3-ADC1-CB4B53F183C7}"/>
            </ac:grpSpMkLst>
          </pc:grpChg>
          <pc:grpChg chg="add del mod">
            <ac:chgData name="Holly Riester" userId="2703b0df-c29b-40da-ad1a-749fb1dd05ce" providerId="ADAL" clId="{A7B7A1A9-2D3D-45F5-924A-4B91EC84013C}" dt="2021-07-06T16:49:30.870" v="143" actId="478"/>
            <ac:grpSpMkLst>
              <pc:docMk/>
              <pc:sldMasterMk cId="236727064" sldId="2147483648"/>
              <pc:sldLayoutMk cId="2756925988" sldId="2147483651"/>
              <ac:grpSpMk id="7" creationId="{DC591BA3-39FC-4C98-8763-4EBAF086BAE0}"/>
            </ac:grpSpMkLst>
          </pc:grpChg>
          <pc:picChg chg="mod topLvl">
            <ac:chgData name="Holly Riester" userId="2703b0df-c29b-40da-ad1a-749fb1dd05ce" providerId="ADAL" clId="{A7B7A1A9-2D3D-45F5-924A-4B91EC84013C}" dt="2021-07-06T16:49:08.311" v="137" actId="1076"/>
            <ac:picMkLst>
              <pc:docMk/>
              <pc:sldMasterMk cId="236727064" sldId="2147483648"/>
              <pc:sldLayoutMk cId="2756925988" sldId="2147483651"/>
              <ac:picMk id="32" creationId="{BEB0A7FF-0B8A-4231-AE8D-E16A9436BB53}"/>
            </ac:picMkLst>
          </pc:picChg>
          <pc:picChg chg="del mod">
            <ac:chgData name="Holly Riester" userId="2703b0df-c29b-40da-ad1a-749fb1dd05ce" providerId="ADAL" clId="{A7B7A1A9-2D3D-45F5-924A-4B91EC84013C}" dt="2021-07-06T16:52:12.510" v="170" actId="478"/>
            <ac:picMkLst>
              <pc:docMk/>
              <pc:sldMasterMk cId="236727064" sldId="2147483648"/>
              <pc:sldLayoutMk cId="2756925988" sldId="2147483651"/>
              <ac:picMk id="44" creationId="{D685FA11-CC63-4DA3-B800-071F3C15C776}"/>
            </ac:picMkLst>
          </pc:picChg>
        </pc:sldLayoutChg>
      </pc:sldMasterChg>
    </pc:docChg>
  </pc:docChgLst>
  <pc:docChgLst>
    <pc:chgData name="Holly Riester" userId="2703b0df-c29b-40da-ad1a-749fb1dd05ce" providerId="ADAL" clId="{5692B0BE-ADC1-4022-8819-899708059C18}"/>
    <pc:docChg chg="modSld">
      <pc:chgData name="Holly Riester" userId="2703b0df-c29b-40da-ad1a-749fb1dd05ce" providerId="ADAL" clId="{5692B0BE-ADC1-4022-8819-899708059C18}" dt="2021-07-12T15:40:56.838" v="1" actId="6549"/>
      <pc:docMkLst>
        <pc:docMk/>
      </pc:docMkLst>
      <pc:sldChg chg="modSp mod">
        <pc:chgData name="Holly Riester" userId="2703b0df-c29b-40da-ad1a-749fb1dd05ce" providerId="ADAL" clId="{5692B0BE-ADC1-4022-8819-899708059C18}" dt="2021-07-12T15:40:56.838" v="1" actId="6549"/>
        <pc:sldMkLst>
          <pc:docMk/>
          <pc:sldMk cId="3676199701" sldId="256"/>
        </pc:sldMkLst>
        <pc:spChg chg="mod">
          <ac:chgData name="Holly Riester" userId="2703b0df-c29b-40da-ad1a-749fb1dd05ce" providerId="ADAL" clId="{5692B0BE-ADC1-4022-8819-899708059C18}" dt="2021-07-12T15:40:52.898" v="0" actId="6549"/>
          <ac:spMkLst>
            <pc:docMk/>
            <pc:sldMk cId="3676199701" sldId="256"/>
            <ac:spMk id="2" creationId="{00000000-0000-0000-0000-000000000000}"/>
          </ac:spMkLst>
        </pc:spChg>
        <pc:spChg chg="mod">
          <ac:chgData name="Holly Riester" userId="2703b0df-c29b-40da-ad1a-749fb1dd05ce" providerId="ADAL" clId="{5692B0BE-ADC1-4022-8819-899708059C18}" dt="2021-07-12T15:40:56.838" v="1" actId="6549"/>
          <ac:spMkLst>
            <pc:docMk/>
            <pc:sldMk cId="3676199701"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30248-6D77-A54F-966E-7CF378E4ED84}" type="doc">
      <dgm:prSet loTypeId="urn:microsoft.com/office/officeart/2005/8/layout/chevron1" loCatId="" qsTypeId="urn:microsoft.com/office/officeart/2005/8/quickstyle/3D7" qsCatId="3D" csTypeId="urn:microsoft.com/office/officeart/2005/8/colors/accent4_4" csCatId="accent4" phldr="1"/>
      <dgm:spPr/>
    </dgm:pt>
    <dgm:pt modelId="{EFA08E47-CED1-7F44-87CA-55E2ADD5468F}">
      <dgm:prSet phldrT="[Text]"/>
      <dgm:spPr/>
      <dgm:t>
        <a:bodyPr/>
        <a:lstStyle/>
        <a:p>
          <a:r>
            <a:rPr lang="en-US" b="1" dirty="0" smtClean="0">
              <a:solidFill>
                <a:srgbClr val="FF0000"/>
              </a:solidFill>
            </a:rPr>
            <a:t>Teaching innovations</a:t>
          </a:r>
          <a:endParaRPr lang="en-US" b="1" dirty="0">
            <a:solidFill>
              <a:srgbClr val="FF0000"/>
            </a:solidFill>
          </a:endParaRPr>
        </a:p>
      </dgm:t>
    </dgm:pt>
    <dgm:pt modelId="{06303042-EA94-B54E-8B6C-E2068589A57D}" type="parTrans" cxnId="{BFAF893C-CE78-FD42-A886-7B90D06585EC}">
      <dgm:prSet/>
      <dgm:spPr/>
      <dgm:t>
        <a:bodyPr/>
        <a:lstStyle/>
        <a:p>
          <a:endParaRPr lang="en-US"/>
        </a:p>
      </dgm:t>
    </dgm:pt>
    <dgm:pt modelId="{A47A9C48-F4EA-D147-9962-2C7F51856721}" type="sibTrans" cxnId="{BFAF893C-CE78-FD42-A886-7B90D06585EC}">
      <dgm:prSet/>
      <dgm:spPr/>
      <dgm:t>
        <a:bodyPr/>
        <a:lstStyle/>
        <a:p>
          <a:endParaRPr lang="en-US"/>
        </a:p>
      </dgm:t>
    </dgm:pt>
    <dgm:pt modelId="{494DB4B8-3339-594A-9EED-556DDF816FAE}">
      <dgm:prSet phldrT="[Text]"/>
      <dgm:spPr/>
      <dgm:t>
        <a:bodyPr/>
        <a:lstStyle/>
        <a:p>
          <a:r>
            <a:rPr lang="en-US" b="1" dirty="0" smtClean="0">
              <a:solidFill>
                <a:schemeClr val="tx1"/>
              </a:solidFill>
            </a:rPr>
            <a:t>Faculty</a:t>
          </a:r>
          <a:endParaRPr lang="en-US" b="1" dirty="0">
            <a:solidFill>
              <a:schemeClr val="tx1"/>
            </a:solidFill>
          </a:endParaRPr>
        </a:p>
      </dgm:t>
    </dgm:pt>
    <dgm:pt modelId="{172E7158-3697-9245-924C-C1D56319C62B}" type="parTrans" cxnId="{5F9ECB68-6F23-AB44-B0FE-E4292B905EBC}">
      <dgm:prSet/>
      <dgm:spPr/>
      <dgm:t>
        <a:bodyPr/>
        <a:lstStyle/>
        <a:p>
          <a:endParaRPr lang="en-US"/>
        </a:p>
      </dgm:t>
    </dgm:pt>
    <dgm:pt modelId="{6C652C6B-8D4A-0143-BB21-1A5375814E8F}" type="sibTrans" cxnId="{5F9ECB68-6F23-AB44-B0FE-E4292B905EBC}">
      <dgm:prSet/>
      <dgm:spPr/>
      <dgm:t>
        <a:bodyPr/>
        <a:lstStyle/>
        <a:p>
          <a:endParaRPr lang="en-US"/>
        </a:p>
      </dgm:t>
    </dgm:pt>
    <dgm:pt modelId="{D6C5D234-1FE9-9540-A902-D8E7036AED22}">
      <dgm:prSet phldrT="[Text]"/>
      <dgm:spPr/>
      <dgm:t>
        <a:bodyPr/>
        <a:lstStyle/>
        <a:p>
          <a:r>
            <a:rPr lang="en-US" b="1" dirty="0" smtClean="0"/>
            <a:t>Relevant Education</a:t>
          </a:r>
          <a:endParaRPr lang="en-US" b="1" dirty="0"/>
        </a:p>
      </dgm:t>
    </dgm:pt>
    <dgm:pt modelId="{136F66B0-32DC-6A4F-9481-6068C6E9559A}" type="parTrans" cxnId="{C303A9F6-8C9B-4E4C-AE57-10270F95BDCF}">
      <dgm:prSet/>
      <dgm:spPr/>
      <dgm:t>
        <a:bodyPr/>
        <a:lstStyle/>
        <a:p>
          <a:endParaRPr lang="en-US"/>
        </a:p>
      </dgm:t>
    </dgm:pt>
    <dgm:pt modelId="{1609B39E-B548-904C-AF2C-7B8E6A0A3A62}" type="sibTrans" cxnId="{C303A9F6-8C9B-4E4C-AE57-10270F95BDCF}">
      <dgm:prSet/>
      <dgm:spPr/>
      <dgm:t>
        <a:bodyPr/>
        <a:lstStyle/>
        <a:p>
          <a:endParaRPr lang="en-US"/>
        </a:p>
      </dgm:t>
    </dgm:pt>
    <dgm:pt modelId="{8DB3B7BD-CDFB-E54B-BF2B-C5CF4B8CE9AE}">
      <dgm:prSet phldrT="[Text]"/>
      <dgm:spPr/>
      <dgm:t>
        <a:bodyPr/>
        <a:lstStyle/>
        <a:p>
          <a:r>
            <a:rPr lang="en-US" b="1" dirty="0" smtClean="0">
              <a:solidFill>
                <a:srgbClr val="FF0000"/>
              </a:solidFill>
            </a:rPr>
            <a:t>Catalyst (pandemic)</a:t>
          </a:r>
          <a:endParaRPr lang="en-US" b="1" dirty="0">
            <a:solidFill>
              <a:srgbClr val="FF0000"/>
            </a:solidFill>
          </a:endParaRPr>
        </a:p>
      </dgm:t>
    </dgm:pt>
    <dgm:pt modelId="{68D4769D-D746-934F-985F-DC5BDA32C460}" type="parTrans" cxnId="{682DE338-5D84-7246-B1DA-B950B39B73F7}">
      <dgm:prSet/>
      <dgm:spPr/>
      <dgm:t>
        <a:bodyPr/>
        <a:lstStyle/>
        <a:p>
          <a:endParaRPr lang="en-US"/>
        </a:p>
      </dgm:t>
    </dgm:pt>
    <dgm:pt modelId="{0E397BB6-FDA1-9440-9BEA-257D4444A08B}" type="sibTrans" cxnId="{682DE338-5D84-7246-B1DA-B950B39B73F7}">
      <dgm:prSet/>
      <dgm:spPr/>
      <dgm:t>
        <a:bodyPr/>
        <a:lstStyle/>
        <a:p>
          <a:endParaRPr lang="en-US"/>
        </a:p>
      </dgm:t>
    </dgm:pt>
    <dgm:pt modelId="{D4272D0E-A8A5-5343-9A88-A14978F8CA0D}">
      <dgm:prSet phldrT="[Text]"/>
      <dgm:spPr/>
      <dgm:t>
        <a:bodyPr/>
        <a:lstStyle/>
        <a:p>
          <a:r>
            <a:rPr lang="en-US" b="1" dirty="0" smtClean="0">
              <a:solidFill>
                <a:srgbClr val="FF0000"/>
              </a:solidFill>
            </a:rPr>
            <a:t>Institutional support</a:t>
          </a:r>
          <a:endParaRPr lang="en-US" b="1" dirty="0" smtClean="0">
            <a:solidFill>
              <a:srgbClr val="FF0000"/>
            </a:solidFill>
          </a:endParaRPr>
        </a:p>
      </dgm:t>
    </dgm:pt>
    <dgm:pt modelId="{902C05A9-2640-984C-A7BB-6F462530EDF7}" type="parTrans" cxnId="{78D013BB-F331-A647-A1F6-013062F79005}">
      <dgm:prSet/>
      <dgm:spPr/>
      <dgm:t>
        <a:bodyPr/>
        <a:lstStyle/>
        <a:p>
          <a:endParaRPr lang="en-US"/>
        </a:p>
      </dgm:t>
    </dgm:pt>
    <dgm:pt modelId="{8290138E-E758-874D-9523-5F2E89A6359A}" type="sibTrans" cxnId="{78D013BB-F331-A647-A1F6-013062F79005}">
      <dgm:prSet/>
      <dgm:spPr/>
      <dgm:t>
        <a:bodyPr/>
        <a:lstStyle/>
        <a:p>
          <a:endParaRPr lang="en-US"/>
        </a:p>
      </dgm:t>
    </dgm:pt>
    <dgm:pt modelId="{C503B0F8-EF58-1F49-BE89-FC5AE8671A98}" type="pres">
      <dgm:prSet presAssocID="{46B30248-6D77-A54F-966E-7CF378E4ED84}" presName="Name0" presStyleCnt="0">
        <dgm:presLayoutVars>
          <dgm:dir/>
          <dgm:animLvl val="lvl"/>
          <dgm:resizeHandles val="exact"/>
        </dgm:presLayoutVars>
      </dgm:prSet>
      <dgm:spPr/>
    </dgm:pt>
    <dgm:pt modelId="{DEA1CE01-A641-E841-9FEF-5FBB245944FC}" type="pres">
      <dgm:prSet presAssocID="{EFA08E47-CED1-7F44-87CA-55E2ADD5468F}" presName="parTxOnly" presStyleLbl="node1" presStyleIdx="0" presStyleCnt="5">
        <dgm:presLayoutVars>
          <dgm:chMax val="0"/>
          <dgm:chPref val="0"/>
          <dgm:bulletEnabled val="1"/>
        </dgm:presLayoutVars>
      </dgm:prSet>
      <dgm:spPr/>
      <dgm:t>
        <a:bodyPr/>
        <a:lstStyle/>
        <a:p>
          <a:endParaRPr lang="en-US"/>
        </a:p>
      </dgm:t>
    </dgm:pt>
    <dgm:pt modelId="{25356543-2A49-2842-AD33-490CC68C797B}" type="pres">
      <dgm:prSet presAssocID="{A47A9C48-F4EA-D147-9962-2C7F51856721}" presName="parTxOnlySpace" presStyleCnt="0"/>
      <dgm:spPr/>
    </dgm:pt>
    <dgm:pt modelId="{0DD2B779-2C7B-9A41-AD87-914159A99F93}" type="pres">
      <dgm:prSet presAssocID="{8DB3B7BD-CDFB-E54B-BF2B-C5CF4B8CE9AE}" presName="parTxOnly" presStyleLbl="node1" presStyleIdx="1" presStyleCnt="5">
        <dgm:presLayoutVars>
          <dgm:chMax val="0"/>
          <dgm:chPref val="0"/>
          <dgm:bulletEnabled val="1"/>
        </dgm:presLayoutVars>
      </dgm:prSet>
      <dgm:spPr/>
      <dgm:t>
        <a:bodyPr/>
        <a:lstStyle/>
        <a:p>
          <a:endParaRPr lang="en-US"/>
        </a:p>
      </dgm:t>
    </dgm:pt>
    <dgm:pt modelId="{95E2205F-A197-C54B-95F0-D675594AF154}" type="pres">
      <dgm:prSet presAssocID="{0E397BB6-FDA1-9440-9BEA-257D4444A08B}" presName="parTxOnlySpace" presStyleCnt="0"/>
      <dgm:spPr/>
    </dgm:pt>
    <dgm:pt modelId="{E903B7F7-FA2D-C940-9D16-5BA55F643E66}" type="pres">
      <dgm:prSet presAssocID="{D4272D0E-A8A5-5343-9A88-A14978F8CA0D}" presName="parTxOnly" presStyleLbl="node1" presStyleIdx="2" presStyleCnt="5">
        <dgm:presLayoutVars>
          <dgm:chMax val="0"/>
          <dgm:chPref val="0"/>
          <dgm:bulletEnabled val="1"/>
        </dgm:presLayoutVars>
      </dgm:prSet>
      <dgm:spPr/>
      <dgm:t>
        <a:bodyPr/>
        <a:lstStyle/>
        <a:p>
          <a:endParaRPr lang="en-US"/>
        </a:p>
      </dgm:t>
    </dgm:pt>
    <dgm:pt modelId="{70768FE7-3D6A-C641-BE67-5FD322403421}" type="pres">
      <dgm:prSet presAssocID="{8290138E-E758-874D-9523-5F2E89A6359A}" presName="parTxOnlySpace" presStyleCnt="0"/>
      <dgm:spPr/>
    </dgm:pt>
    <dgm:pt modelId="{197C3298-9268-8441-904B-4AE3407CEBCC}" type="pres">
      <dgm:prSet presAssocID="{494DB4B8-3339-594A-9EED-556DDF816FAE}" presName="parTxOnly" presStyleLbl="node1" presStyleIdx="3" presStyleCnt="5">
        <dgm:presLayoutVars>
          <dgm:chMax val="0"/>
          <dgm:chPref val="0"/>
          <dgm:bulletEnabled val="1"/>
        </dgm:presLayoutVars>
      </dgm:prSet>
      <dgm:spPr/>
      <dgm:t>
        <a:bodyPr/>
        <a:lstStyle/>
        <a:p>
          <a:endParaRPr lang="en-US"/>
        </a:p>
      </dgm:t>
    </dgm:pt>
    <dgm:pt modelId="{82337F08-FA42-7944-92D8-7B60788852AD}" type="pres">
      <dgm:prSet presAssocID="{6C652C6B-8D4A-0143-BB21-1A5375814E8F}" presName="parTxOnlySpace" presStyleCnt="0"/>
      <dgm:spPr/>
    </dgm:pt>
    <dgm:pt modelId="{36028BB9-B48A-C847-B7E7-91AAC37CCB23}" type="pres">
      <dgm:prSet presAssocID="{D6C5D234-1FE9-9540-A902-D8E7036AED22}" presName="parTxOnly" presStyleLbl="node1" presStyleIdx="4" presStyleCnt="5">
        <dgm:presLayoutVars>
          <dgm:chMax val="0"/>
          <dgm:chPref val="0"/>
          <dgm:bulletEnabled val="1"/>
        </dgm:presLayoutVars>
      </dgm:prSet>
      <dgm:spPr/>
      <dgm:t>
        <a:bodyPr/>
        <a:lstStyle/>
        <a:p>
          <a:endParaRPr lang="en-US"/>
        </a:p>
      </dgm:t>
    </dgm:pt>
  </dgm:ptLst>
  <dgm:cxnLst>
    <dgm:cxn modelId="{DA986EF9-0ACF-DF40-B0C3-2FC23E9354A8}" type="presOf" srcId="{494DB4B8-3339-594A-9EED-556DDF816FAE}" destId="{197C3298-9268-8441-904B-4AE3407CEBCC}" srcOrd="0" destOrd="0" presId="urn:microsoft.com/office/officeart/2005/8/layout/chevron1"/>
    <dgm:cxn modelId="{08A54EFC-BC40-3445-AAD1-0FB975D75C54}" type="presOf" srcId="{D4272D0E-A8A5-5343-9A88-A14978F8CA0D}" destId="{E903B7F7-FA2D-C940-9D16-5BA55F643E66}" srcOrd="0" destOrd="0" presId="urn:microsoft.com/office/officeart/2005/8/layout/chevron1"/>
    <dgm:cxn modelId="{BFAF893C-CE78-FD42-A886-7B90D06585EC}" srcId="{46B30248-6D77-A54F-966E-7CF378E4ED84}" destId="{EFA08E47-CED1-7F44-87CA-55E2ADD5468F}" srcOrd="0" destOrd="0" parTransId="{06303042-EA94-B54E-8B6C-E2068589A57D}" sibTransId="{A47A9C48-F4EA-D147-9962-2C7F51856721}"/>
    <dgm:cxn modelId="{BAAEB53D-65E9-7A4B-8FAC-547E7D37FD9D}" type="presOf" srcId="{46B30248-6D77-A54F-966E-7CF378E4ED84}" destId="{C503B0F8-EF58-1F49-BE89-FC5AE8671A98}" srcOrd="0" destOrd="0" presId="urn:microsoft.com/office/officeart/2005/8/layout/chevron1"/>
    <dgm:cxn modelId="{78D013BB-F331-A647-A1F6-013062F79005}" srcId="{46B30248-6D77-A54F-966E-7CF378E4ED84}" destId="{D4272D0E-A8A5-5343-9A88-A14978F8CA0D}" srcOrd="2" destOrd="0" parTransId="{902C05A9-2640-984C-A7BB-6F462530EDF7}" sibTransId="{8290138E-E758-874D-9523-5F2E89A6359A}"/>
    <dgm:cxn modelId="{682DE338-5D84-7246-B1DA-B950B39B73F7}" srcId="{46B30248-6D77-A54F-966E-7CF378E4ED84}" destId="{8DB3B7BD-CDFB-E54B-BF2B-C5CF4B8CE9AE}" srcOrd="1" destOrd="0" parTransId="{68D4769D-D746-934F-985F-DC5BDA32C460}" sibTransId="{0E397BB6-FDA1-9440-9BEA-257D4444A08B}"/>
    <dgm:cxn modelId="{16402F1F-E6BD-D942-ABAE-6337328B39FB}" type="presOf" srcId="{EFA08E47-CED1-7F44-87CA-55E2ADD5468F}" destId="{DEA1CE01-A641-E841-9FEF-5FBB245944FC}" srcOrd="0" destOrd="0" presId="urn:microsoft.com/office/officeart/2005/8/layout/chevron1"/>
    <dgm:cxn modelId="{5F9ECB68-6F23-AB44-B0FE-E4292B905EBC}" srcId="{46B30248-6D77-A54F-966E-7CF378E4ED84}" destId="{494DB4B8-3339-594A-9EED-556DDF816FAE}" srcOrd="3" destOrd="0" parTransId="{172E7158-3697-9245-924C-C1D56319C62B}" sibTransId="{6C652C6B-8D4A-0143-BB21-1A5375814E8F}"/>
    <dgm:cxn modelId="{D8D22329-9BF9-6544-B7AD-1BBDB27D82A2}" type="presOf" srcId="{8DB3B7BD-CDFB-E54B-BF2B-C5CF4B8CE9AE}" destId="{0DD2B779-2C7B-9A41-AD87-914159A99F93}" srcOrd="0" destOrd="0" presId="urn:microsoft.com/office/officeart/2005/8/layout/chevron1"/>
    <dgm:cxn modelId="{C303A9F6-8C9B-4E4C-AE57-10270F95BDCF}" srcId="{46B30248-6D77-A54F-966E-7CF378E4ED84}" destId="{D6C5D234-1FE9-9540-A902-D8E7036AED22}" srcOrd="4" destOrd="0" parTransId="{136F66B0-32DC-6A4F-9481-6068C6E9559A}" sibTransId="{1609B39E-B548-904C-AF2C-7B8E6A0A3A62}"/>
    <dgm:cxn modelId="{4D12B21B-8E83-3E40-ABF2-075804DB4EBF}" type="presOf" srcId="{D6C5D234-1FE9-9540-A902-D8E7036AED22}" destId="{36028BB9-B48A-C847-B7E7-91AAC37CCB23}" srcOrd="0" destOrd="0" presId="urn:microsoft.com/office/officeart/2005/8/layout/chevron1"/>
    <dgm:cxn modelId="{E3599A75-7E09-BD45-B2E6-3976099077DF}" type="presParOf" srcId="{C503B0F8-EF58-1F49-BE89-FC5AE8671A98}" destId="{DEA1CE01-A641-E841-9FEF-5FBB245944FC}" srcOrd="0" destOrd="0" presId="urn:microsoft.com/office/officeart/2005/8/layout/chevron1"/>
    <dgm:cxn modelId="{10DDE5EA-970E-0440-A15C-01AFAD37083F}" type="presParOf" srcId="{C503B0F8-EF58-1F49-BE89-FC5AE8671A98}" destId="{25356543-2A49-2842-AD33-490CC68C797B}" srcOrd="1" destOrd="0" presId="urn:microsoft.com/office/officeart/2005/8/layout/chevron1"/>
    <dgm:cxn modelId="{5DA319C3-6E47-734F-A86E-42E2EF6951FC}" type="presParOf" srcId="{C503B0F8-EF58-1F49-BE89-FC5AE8671A98}" destId="{0DD2B779-2C7B-9A41-AD87-914159A99F93}" srcOrd="2" destOrd="0" presId="urn:microsoft.com/office/officeart/2005/8/layout/chevron1"/>
    <dgm:cxn modelId="{7506CCA7-7025-7148-8820-AB364C49C550}" type="presParOf" srcId="{C503B0F8-EF58-1F49-BE89-FC5AE8671A98}" destId="{95E2205F-A197-C54B-95F0-D675594AF154}" srcOrd="3" destOrd="0" presId="urn:microsoft.com/office/officeart/2005/8/layout/chevron1"/>
    <dgm:cxn modelId="{91301F10-BDE8-4E45-8F14-C971A4FD3511}" type="presParOf" srcId="{C503B0F8-EF58-1F49-BE89-FC5AE8671A98}" destId="{E903B7F7-FA2D-C940-9D16-5BA55F643E66}" srcOrd="4" destOrd="0" presId="urn:microsoft.com/office/officeart/2005/8/layout/chevron1"/>
    <dgm:cxn modelId="{1228CAF4-0CAD-A14E-8E2B-00CC65C14C4D}" type="presParOf" srcId="{C503B0F8-EF58-1F49-BE89-FC5AE8671A98}" destId="{70768FE7-3D6A-C641-BE67-5FD322403421}" srcOrd="5" destOrd="0" presId="urn:microsoft.com/office/officeart/2005/8/layout/chevron1"/>
    <dgm:cxn modelId="{BB2A69E5-166A-9849-8275-A1B067914566}" type="presParOf" srcId="{C503B0F8-EF58-1F49-BE89-FC5AE8671A98}" destId="{197C3298-9268-8441-904B-4AE3407CEBCC}" srcOrd="6" destOrd="0" presId="urn:microsoft.com/office/officeart/2005/8/layout/chevron1"/>
    <dgm:cxn modelId="{3796D2A2-AF0B-5941-A14A-F6A24DF83705}" type="presParOf" srcId="{C503B0F8-EF58-1F49-BE89-FC5AE8671A98}" destId="{82337F08-FA42-7944-92D8-7B60788852AD}" srcOrd="7" destOrd="0" presId="urn:microsoft.com/office/officeart/2005/8/layout/chevron1"/>
    <dgm:cxn modelId="{E8EB4EFF-DE69-7B40-BBAD-7928A6D99D53}" type="presParOf" srcId="{C503B0F8-EF58-1F49-BE89-FC5AE8671A98}" destId="{36028BB9-B48A-C847-B7E7-91AAC37CCB2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30248-6D77-A54F-966E-7CF378E4ED84}" type="doc">
      <dgm:prSet loTypeId="urn:microsoft.com/office/officeart/2005/8/layout/chevron1" loCatId="" qsTypeId="urn:microsoft.com/office/officeart/2005/8/quickstyle/3D7" qsCatId="3D" csTypeId="urn:microsoft.com/office/officeart/2005/8/colors/accent4_4" csCatId="accent4" phldr="1"/>
      <dgm:spPr/>
    </dgm:pt>
    <dgm:pt modelId="{EFA08E47-CED1-7F44-87CA-55E2ADD5468F}">
      <dgm:prSet phldrT="[Text]"/>
      <dgm:spPr/>
      <dgm:t>
        <a:bodyPr/>
        <a:lstStyle/>
        <a:p>
          <a:r>
            <a:rPr lang="en-US" b="1" dirty="0" smtClean="0"/>
            <a:t>Pre-rounds</a:t>
          </a:r>
          <a:endParaRPr lang="en-US" b="1" dirty="0"/>
        </a:p>
      </dgm:t>
    </dgm:pt>
    <dgm:pt modelId="{06303042-EA94-B54E-8B6C-E2068589A57D}" type="parTrans" cxnId="{BFAF893C-CE78-FD42-A886-7B90D06585EC}">
      <dgm:prSet/>
      <dgm:spPr/>
      <dgm:t>
        <a:bodyPr/>
        <a:lstStyle/>
        <a:p>
          <a:endParaRPr lang="en-US"/>
        </a:p>
      </dgm:t>
    </dgm:pt>
    <dgm:pt modelId="{A47A9C48-F4EA-D147-9962-2C7F51856721}" type="sibTrans" cxnId="{BFAF893C-CE78-FD42-A886-7B90D06585EC}">
      <dgm:prSet/>
      <dgm:spPr/>
      <dgm:t>
        <a:bodyPr/>
        <a:lstStyle/>
        <a:p>
          <a:endParaRPr lang="en-US"/>
        </a:p>
      </dgm:t>
    </dgm:pt>
    <dgm:pt modelId="{494DB4B8-3339-594A-9EED-556DDF816FAE}">
      <dgm:prSet phldrT="[Text]"/>
      <dgm:spPr/>
      <dgm:t>
        <a:bodyPr/>
        <a:lstStyle/>
        <a:p>
          <a:r>
            <a:rPr lang="en-US" b="1" dirty="0" smtClean="0"/>
            <a:t>Didactics</a:t>
          </a:r>
          <a:endParaRPr lang="en-US" b="1" dirty="0"/>
        </a:p>
      </dgm:t>
    </dgm:pt>
    <dgm:pt modelId="{172E7158-3697-9245-924C-C1D56319C62B}" type="parTrans" cxnId="{5F9ECB68-6F23-AB44-B0FE-E4292B905EBC}">
      <dgm:prSet/>
      <dgm:spPr/>
      <dgm:t>
        <a:bodyPr/>
        <a:lstStyle/>
        <a:p>
          <a:endParaRPr lang="en-US"/>
        </a:p>
      </dgm:t>
    </dgm:pt>
    <dgm:pt modelId="{6C652C6B-8D4A-0143-BB21-1A5375814E8F}" type="sibTrans" cxnId="{5F9ECB68-6F23-AB44-B0FE-E4292B905EBC}">
      <dgm:prSet/>
      <dgm:spPr/>
      <dgm:t>
        <a:bodyPr/>
        <a:lstStyle/>
        <a:p>
          <a:endParaRPr lang="en-US"/>
        </a:p>
      </dgm:t>
    </dgm:pt>
    <dgm:pt modelId="{D6C5D234-1FE9-9540-A902-D8E7036AED22}">
      <dgm:prSet phldrT="[Text]"/>
      <dgm:spPr/>
      <dgm:t>
        <a:bodyPr/>
        <a:lstStyle/>
        <a:p>
          <a:r>
            <a:rPr lang="en-US" b="1" dirty="0" smtClean="0"/>
            <a:t>Independent learning</a:t>
          </a:r>
          <a:endParaRPr lang="en-US" b="1" dirty="0"/>
        </a:p>
      </dgm:t>
    </dgm:pt>
    <dgm:pt modelId="{136F66B0-32DC-6A4F-9481-6068C6E9559A}" type="parTrans" cxnId="{C303A9F6-8C9B-4E4C-AE57-10270F95BDCF}">
      <dgm:prSet/>
      <dgm:spPr/>
      <dgm:t>
        <a:bodyPr/>
        <a:lstStyle/>
        <a:p>
          <a:endParaRPr lang="en-US"/>
        </a:p>
      </dgm:t>
    </dgm:pt>
    <dgm:pt modelId="{1609B39E-B548-904C-AF2C-7B8E6A0A3A62}" type="sibTrans" cxnId="{C303A9F6-8C9B-4E4C-AE57-10270F95BDCF}">
      <dgm:prSet/>
      <dgm:spPr/>
      <dgm:t>
        <a:bodyPr/>
        <a:lstStyle/>
        <a:p>
          <a:endParaRPr lang="en-US"/>
        </a:p>
      </dgm:t>
    </dgm:pt>
    <dgm:pt modelId="{8DB3B7BD-CDFB-E54B-BF2B-C5CF4B8CE9AE}">
      <dgm:prSet phldrT="[Text]"/>
      <dgm:spPr/>
      <dgm:t>
        <a:bodyPr/>
        <a:lstStyle/>
        <a:p>
          <a:r>
            <a:rPr lang="en-US" b="1" dirty="0" smtClean="0"/>
            <a:t>Rounds</a:t>
          </a:r>
          <a:endParaRPr lang="en-US" b="1" dirty="0"/>
        </a:p>
      </dgm:t>
    </dgm:pt>
    <dgm:pt modelId="{68D4769D-D746-934F-985F-DC5BDA32C460}" type="parTrans" cxnId="{682DE338-5D84-7246-B1DA-B950B39B73F7}">
      <dgm:prSet/>
      <dgm:spPr/>
      <dgm:t>
        <a:bodyPr/>
        <a:lstStyle/>
        <a:p>
          <a:endParaRPr lang="en-US"/>
        </a:p>
      </dgm:t>
    </dgm:pt>
    <dgm:pt modelId="{0E397BB6-FDA1-9440-9BEA-257D4444A08B}" type="sibTrans" cxnId="{682DE338-5D84-7246-B1DA-B950B39B73F7}">
      <dgm:prSet/>
      <dgm:spPr/>
      <dgm:t>
        <a:bodyPr/>
        <a:lstStyle/>
        <a:p>
          <a:endParaRPr lang="en-US"/>
        </a:p>
      </dgm:t>
    </dgm:pt>
    <dgm:pt modelId="{D4272D0E-A8A5-5343-9A88-A14978F8CA0D}">
      <dgm:prSet phldrT="[Text]"/>
      <dgm:spPr/>
      <dgm:t>
        <a:bodyPr/>
        <a:lstStyle/>
        <a:p>
          <a:r>
            <a:rPr lang="en-US" b="1" dirty="0" smtClean="0"/>
            <a:t>New Patient</a:t>
          </a:r>
        </a:p>
      </dgm:t>
    </dgm:pt>
    <dgm:pt modelId="{902C05A9-2640-984C-A7BB-6F462530EDF7}" type="parTrans" cxnId="{78D013BB-F331-A647-A1F6-013062F79005}">
      <dgm:prSet/>
      <dgm:spPr/>
      <dgm:t>
        <a:bodyPr/>
        <a:lstStyle/>
        <a:p>
          <a:endParaRPr lang="en-US"/>
        </a:p>
      </dgm:t>
    </dgm:pt>
    <dgm:pt modelId="{8290138E-E758-874D-9523-5F2E89A6359A}" type="sibTrans" cxnId="{78D013BB-F331-A647-A1F6-013062F79005}">
      <dgm:prSet/>
      <dgm:spPr/>
      <dgm:t>
        <a:bodyPr/>
        <a:lstStyle/>
        <a:p>
          <a:endParaRPr lang="en-US"/>
        </a:p>
      </dgm:t>
    </dgm:pt>
    <dgm:pt modelId="{C503B0F8-EF58-1F49-BE89-FC5AE8671A98}" type="pres">
      <dgm:prSet presAssocID="{46B30248-6D77-A54F-966E-7CF378E4ED84}" presName="Name0" presStyleCnt="0">
        <dgm:presLayoutVars>
          <dgm:dir/>
          <dgm:animLvl val="lvl"/>
          <dgm:resizeHandles val="exact"/>
        </dgm:presLayoutVars>
      </dgm:prSet>
      <dgm:spPr/>
    </dgm:pt>
    <dgm:pt modelId="{DEA1CE01-A641-E841-9FEF-5FBB245944FC}" type="pres">
      <dgm:prSet presAssocID="{EFA08E47-CED1-7F44-87CA-55E2ADD5468F}" presName="parTxOnly" presStyleLbl="node1" presStyleIdx="0" presStyleCnt="5">
        <dgm:presLayoutVars>
          <dgm:chMax val="0"/>
          <dgm:chPref val="0"/>
          <dgm:bulletEnabled val="1"/>
        </dgm:presLayoutVars>
      </dgm:prSet>
      <dgm:spPr/>
      <dgm:t>
        <a:bodyPr/>
        <a:lstStyle/>
        <a:p>
          <a:endParaRPr lang="en-US"/>
        </a:p>
      </dgm:t>
    </dgm:pt>
    <dgm:pt modelId="{25356543-2A49-2842-AD33-490CC68C797B}" type="pres">
      <dgm:prSet presAssocID="{A47A9C48-F4EA-D147-9962-2C7F51856721}" presName="parTxOnlySpace" presStyleCnt="0"/>
      <dgm:spPr/>
    </dgm:pt>
    <dgm:pt modelId="{0DD2B779-2C7B-9A41-AD87-914159A99F93}" type="pres">
      <dgm:prSet presAssocID="{8DB3B7BD-CDFB-E54B-BF2B-C5CF4B8CE9AE}" presName="parTxOnly" presStyleLbl="node1" presStyleIdx="1" presStyleCnt="5">
        <dgm:presLayoutVars>
          <dgm:chMax val="0"/>
          <dgm:chPref val="0"/>
          <dgm:bulletEnabled val="1"/>
        </dgm:presLayoutVars>
      </dgm:prSet>
      <dgm:spPr/>
      <dgm:t>
        <a:bodyPr/>
        <a:lstStyle/>
        <a:p>
          <a:endParaRPr lang="en-US"/>
        </a:p>
      </dgm:t>
    </dgm:pt>
    <dgm:pt modelId="{95E2205F-A197-C54B-95F0-D675594AF154}" type="pres">
      <dgm:prSet presAssocID="{0E397BB6-FDA1-9440-9BEA-257D4444A08B}" presName="parTxOnlySpace" presStyleCnt="0"/>
      <dgm:spPr/>
    </dgm:pt>
    <dgm:pt modelId="{E903B7F7-FA2D-C940-9D16-5BA55F643E66}" type="pres">
      <dgm:prSet presAssocID="{D4272D0E-A8A5-5343-9A88-A14978F8CA0D}" presName="parTxOnly" presStyleLbl="node1" presStyleIdx="2" presStyleCnt="5">
        <dgm:presLayoutVars>
          <dgm:chMax val="0"/>
          <dgm:chPref val="0"/>
          <dgm:bulletEnabled val="1"/>
        </dgm:presLayoutVars>
      </dgm:prSet>
      <dgm:spPr/>
      <dgm:t>
        <a:bodyPr/>
        <a:lstStyle/>
        <a:p>
          <a:endParaRPr lang="en-US"/>
        </a:p>
      </dgm:t>
    </dgm:pt>
    <dgm:pt modelId="{70768FE7-3D6A-C641-BE67-5FD322403421}" type="pres">
      <dgm:prSet presAssocID="{8290138E-E758-874D-9523-5F2E89A6359A}" presName="parTxOnlySpace" presStyleCnt="0"/>
      <dgm:spPr/>
    </dgm:pt>
    <dgm:pt modelId="{197C3298-9268-8441-904B-4AE3407CEBCC}" type="pres">
      <dgm:prSet presAssocID="{494DB4B8-3339-594A-9EED-556DDF816FAE}" presName="parTxOnly" presStyleLbl="node1" presStyleIdx="3" presStyleCnt="5">
        <dgm:presLayoutVars>
          <dgm:chMax val="0"/>
          <dgm:chPref val="0"/>
          <dgm:bulletEnabled val="1"/>
        </dgm:presLayoutVars>
      </dgm:prSet>
      <dgm:spPr/>
      <dgm:t>
        <a:bodyPr/>
        <a:lstStyle/>
        <a:p>
          <a:endParaRPr lang="en-US"/>
        </a:p>
      </dgm:t>
    </dgm:pt>
    <dgm:pt modelId="{82337F08-FA42-7944-92D8-7B60788852AD}" type="pres">
      <dgm:prSet presAssocID="{6C652C6B-8D4A-0143-BB21-1A5375814E8F}" presName="parTxOnlySpace" presStyleCnt="0"/>
      <dgm:spPr/>
    </dgm:pt>
    <dgm:pt modelId="{36028BB9-B48A-C847-B7E7-91AAC37CCB23}" type="pres">
      <dgm:prSet presAssocID="{D6C5D234-1FE9-9540-A902-D8E7036AED22}" presName="parTxOnly" presStyleLbl="node1" presStyleIdx="4" presStyleCnt="5">
        <dgm:presLayoutVars>
          <dgm:chMax val="0"/>
          <dgm:chPref val="0"/>
          <dgm:bulletEnabled val="1"/>
        </dgm:presLayoutVars>
      </dgm:prSet>
      <dgm:spPr/>
      <dgm:t>
        <a:bodyPr/>
        <a:lstStyle/>
        <a:p>
          <a:endParaRPr lang="en-US"/>
        </a:p>
      </dgm:t>
    </dgm:pt>
  </dgm:ptLst>
  <dgm:cxnLst>
    <dgm:cxn modelId="{5F9ECB68-6F23-AB44-B0FE-E4292B905EBC}" srcId="{46B30248-6D77-A54F-966E-7CF378E4ED84}" destId="{494DB4B8-3339-594A-9EED-556DDF816FAE}" srcOrd="3" destOrd="0" parTransId="{172E7158-3697-9245-924C-C1D56319C62B}" sibTransId="{6C652C6B-8D4A-0143-BB21-1A5375814E8F}"/>
    <dgm:cxn modelId="{82C0F702-96E0-4BA5-89A7-24D786E92FF8}" type="presOf" srcId="{494DB4B8-3339-594A-9EED-556DDF816FAE}" destId="{197C3298-9268-8441-904B-4AE3407CEBCC}" srcOrd="0" destOrd="0" presId="urn:microsoft.com/office/officeart/2005/8/layout/chevron1"/>
    <dgm:cxn modelId="{7F408100-05DB-4667-A272-A5778D4BD46D}" type="presOf" srcId="{EFA08E47-CED1-7F44-87CA-55E2ADD5468F}" destId="{DEA1CE01-A641-E841-9FEF-5FBB245944FC}" srcOrd="0" destOrd="0" presId="urn:microsoft.com/office/officeart/2005/8/layout/chevron1"/>
    <dgm:cxn modelId="{78D013BB-F331-A647-A1F6-013062F79005}" srcId="{46B30248-6D77-A54F-966E-7CF378E4ED84}" destId="{D4272D0E-A8A5-5343-9A88-A14978F8CA0D}" srcOrd="2" destOrd="0" parTransId="{902C05A9-2640-984C-A7BB-6F462530EDF7}" sibTransId="{8290138E-E758-874D-9523-5F2E89A6359A}"/>
    <dgm:cxn modelId="{682DE338-5D84-7246-B1DA-B950B39B73F7}" srcId="{46B30248-6D77-A54F-966E-7CF378E4ED84}" destId="{8DB3B7BD-CDFB-E54B-BF2B-C5CF4B8CE9AE}" srcOrd="1" destOrd="0" parTransId="{68D4769D-D746-934F-985F-DC5BDA32C460}" sibTransId="{0E397BB6-FDA1-9440-9BEA-257D4444A08B}"/>
    <dgm:cxn modelId="{D89B34CE-2674-4B80-972C-FE2E9FC64966}" type="presOf" srcId="{D6C5D234-1FE9-9540-A902-D8E7036AED22}" destId="{36028BB9-B48A-C847-B7E7-91AAC37CCB23}" srcOrd="0" destOrd="0" presId="urn:microsoft.com/office/officeart/2005/8/layout/chevron1"/>
    <dgm:cxn modelId="{9021046E-C907-4D1E-B9C5-D3A4A53DAEA3}" type="presOf" srcId="{D4272D0E-A8A5-5343-9A88-A14978F8CA0D}" destId="{E903B7F7-FA2D-C940-9D16-5BA55F643E66}" srcOrd="0" destOrd="0" presId="urn:microsoft.com/office/officeart/2005/8/layout/chevron1"/>
    <dgm:cxn modelId="{12020CBE-69DD-428A-87AC-BC6114C52F44}" type="presOf" srcId="{46B30248-6D77-A54F-966E-7CF378E4ED84}" destId="{C503B0F8-EF58-1F49-BE89-FC5AE8671A98}" srcOrd="0" destOrd="0" presId="urn:microsoft.com/office/officeart/2005/8/layout/chevron1"/>
    <dgm:cxn modelId="{BFAF893C-CE78-FD42-A886-7B90D06585EC}" srcId="{46B30248-6D77-A54F-966E-7CF378E4ED84}" destId="{EFA08E47-CED1-7F44-87CA-55E2ADD5468F}" srcOrd="0" destOrd="0" parTransId="{06303042-EA94-B54E-8B6C-E2068589A57D}" sibTransId="{A47A9C48-F4EA-D147-9962-2C7F51856721}"/>
    <dgm:cxn modelId="{C303A9F6-8C9B-4E4C-AE57-10270F95BDCF}" srcId="{46B30248-6D77-A54F-966E-7CF378E4ED84}" destId="{D6C5D234-1FE9-9540-A902-D8E7036AED22}" srcOrd="4" destOrd="0" parTransId="{136F66B0-32DC-6A4F-9481-6068C6E9559A}" sibTransId="{1609B39E-B548-904C-AF2C-7B8E6A0A3A62}"/>
    <dgm:cxn modelId="{5CD37829-2547-41D7-9361-CC43835AD646}" type="presOf" srcId="{8DB3B7BD-CDFB-E54B-BF2B-C5CF4B8CE9AE}" destId="{0DD2B779-2C7B-9A41-AD87-914159A99F93}" srcOrd="0" destOrd="0" presId="urn:microsoft.com/office/officeart/2005/8/layout/chevron1"/>
    <dgm:cxn modelId="{374566CB-613A-40E5-A05D-A232448DF379}" type="presParOf" srcId="{C503B0F8-EF58-1F49-BE89-FC5AE8671A98}" destId="{DEA1CE01-A641-E841-9FEF-5FBB245944FC}" srcOrd="0" destOrd="0" presId="urn:microsoft.com/office/officeart/2005/8/layout/chevron1"/>
    <dgm:cxn modelId="{358D2953-6936-4E6A-B702-DDC3736BD419}" type="presParOf" srcId="{C503B0F8-EF58-1F49-BE89-FC5AE8671A98}" destId="{25356543-2A49-2842-AD33-490CC68C797B}" srcOrd="1" destOrd="0" presId="urn:microsoft.com/office/officeart/2005/8/layout/chevron1"/>
    <dgm:cxn modelId="{F96D6C16-5053-43AD-AB25-F6E1CD381135}" type="presParOf" srcId="{C503B0F8-EF58-1F49-BE89-FC5AE8671A98}" destId="{0DD2B779-2C7B-9A41-AD87-914159A99F93}" srcOrd="2" destOrd="0" presId="urn:microsoft.com/office/officeart/2005/8/layout/chevron1"/>
    <dgm:cxn modelId="{C777F96C-C94B-4EAF-9C3D-DB662E4645B9}" type="presParOf" srcId="{C503B0F8-EF58-1F49-BE89-FC5AE8671A98}" destId="{95E2205F-A197-C54B-95F0-D675594AF154}" srcOrd="3" destOrd="0" presId="urn:microsoft.com/office/officeart/2005/8/layout/chevron1"/>
    <dgm:cxn modelId="{863A31E9-9045-4CC3-B0F5-29F02EB3D4AF}" type="presParOf" srcId="{C503B0F8-EF58-1F49-BE89-FC5AE8671A98}" destId="{E903B7F7-FA2D-C940-9D16-5BA55F643E66}" srcOrd="4" destOrd="0" presId="urn:microsoft.com/office/officeart/2005/8/layout/chevron1"/>
    <dgm:cxn modelId="{965D7B5F-1889-4E50-A521-BD422FFC6AE7}" type="presParOf" srcId="{C503B0F8-EF58-1F49-BE89-FC5AE8671A98}" destId="{70768FE7-3D6A-C641-BE67-5FD322403421}" srcOrd="5" destOrd="0" presId="urn:microsoft.com/office/officeart/2005/8/layout/chevron1"/>
    <dgm:cxn modelId="{E552BE97-9A75-449B-B3CF-24BDC20E3F05}" type="presParOf" srcId="{C503B0F8-EF58-1F49-BE89-FC5AE8671A98}" destId="{197C3298-9268-8441-904B-4AE3407CEBCC}" srcOrd="6" destOrd="0" presId="urn:microsoft.com/office/officeart/2005/8/layout/chevron1"/>
    <dgm:cxn modelId="{3BFAB03B-0C6B-4BCD-9690-5159D04E843B}" type="presParOf" srcId="{C503B0F8-EF58-1F49-BE89-FC5AE8671A98}" destId="{82337F08-FA42-7944-92D8-7B60788852AD}" srcOrd="7" destOrd="0" presId="urn:microsoft.com/office/officeart/2005/8/layout/chevron1"/>
    <dgm:cxn modelId="{C8FBFADC-2530-44F7-A7DA-76E1098EBBDC}" type="presParOf" srcId="{C503B0F8-EF58-1F49-BE89-FC5AE8671A98}" destId="{36028BB9-B48A-C847-B7E7-91AAC37CCB2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A7BB91-6CF1-5443-97AB-F0302B9F96DD}" type="doc">
      <dgm:prSet loTypeId="urn:microsoft.com/office/officeart/2005/8/layout/chevron1" loCatId="" qsTypeId="urn:microsoft.com/office/officeart/2005/8/quickstyle/3D7" qsCatId="3D" csTypeId="urn:microsoft.com/office/officeart/2005/8/colors/accent4_4" csCatId="accent4" phldr="1"/>
      <dgm:spPr/>
      <dgm:t>
        <a:bodyPr/>
        <a:lstStyle/>
        <a:p>
          <a:endParaRPr lang="en-US"/>
        </a:p>
      </dgm:t>
    </dgm:pt>
    <dgm:pt modelId="{5119044D-DBB1-2041-97E2-71721BDD90D1}">
      <dgm:prSet/>
      <dgm:spPr/>
      <dgm:t>
        <a:bodyPr/>
        <a:lstStyle/>
        <a:p>
          <a:pPr rtl="0"/>
          <a:r>
            <a:rPr lang="en-US" dirty="0" smtClean="0"/>
            <a:t>Cancelled</a:t>
          </a:r>
          <a:endParaRPr lang="en-US" dirty="0"/>
        </a:p>
      </dgm:t>
    </dgm:pt>
    <dgm:pt modelId="{D7159E18-9B6B-3242-A9FB-6C95420076A3}" type="parTrans" cxnId="{9925A750-F1D8-CF40-8A78-358B1FB1B33B}">
      <dgm:prSet/>
      <dgm:spPr/>
      <dgm:t>
        <a:bodyPr/>
        <a:lstStyle/>
        <a:p>
          <a:endParaRPr lang="en-US"/>
        </a:p>
      </dgm:t>
    </dgm:pt>
    <dgm:pt modelId="{AFB2D7B4-30F0-4644-8F7C-BA16959E6262}" type="sibTrans" cxnId="{9925A750-F1D8-CF40-8A78-358B1FB1B33B}">
      <dgm:prSet/>
      <dgm:spPr/>
      <dgm:t>
        <a:bodyPr/>
        <a:lstStyle/>
        <a:p>
          <a:endParaRPr lang="en-US"/>
        </a:p>
      </dgm:t>
    </dgm:pt>
    <dgm:pt modelId="{D2B3F04E-A74D-674F-874A-742625626372}">
      <dgm:prSet/>
      <dgm:spPr/>
      <dgm:t>
        <a:bodyPr/>
        <a:lstStyle/>
        <a:p>
          <a:pPr rtl="0"/>
          <a:r>
            <a:rPr lang="en-US" dirty="0" smtClean="0"/>
            <a:t>Zoom </a:t>
          </a:r>
          <a:endParaRPr lang="en-US" dirty="0"/>
        </a:p>
      </dgm:t>
    </dgm:pt>
    <dgm:pt modelId="{0C3548F0-7C48-4247-9C7F-2E2E29243D03}" type="parTrans" cxnId="{C08EBF72-C2EB-DC4A-BBF4-E89A644FC777}">
      <dgm:prSet/>
      <dgm:spPr/>
      <dgm:t>
        <a:bodyPr/>
        <a:lstStyle/>
        <a:p>
          <a:endParaRPr lang="en-US"/>
        </a:p>
      </dgm:t>
    </dgm:pt>
    <dgm:pt modelId="{AF1DE381-F90F-DD4D-83F1-52AD40BF4780}" type="sibTrans" cxnId="{C08EBF72-C2EB-DC4A-BBF4-E89A644FC777}">
      <dgm:prSet/>
      <dgm:spPr/>
      <dgm:t>
        <a:bodyPr/>
        <a:lstStyle/>
        <a:p>
          <a:endParaRPr lang="en-US"/>
        </a:p>
      </dgm:t>
    </dgm:pt>
    <dgm:pt modelId="{EFE3C67F-18C9-D541-9352-754F9CA7C62B}">
      <dgm:prSet/>
      <dgm:spPr/>
      <dgm:t>
        <a:bodyPr/>
        <a:lstStyle/>
        <a:p>
          <a:pPr rtl="0"/>
          <a:r>
            <a:rPr lang="en-US" dirty="0" smtClean="0"/>
            <a:t>Interactive</a:t>
          </a:r>
          <a:endParaRPr lang="en-US" dirty="0"/>
        </a:p>
      </dgm:t>
    </dgm:pt>
    <dgm:pt modelId="{789FBD4B-18B7-D64A-ADCD-52134A8CB8F1}" type="parTrans" cxnId="{A9C7637E-3230-B548-A0DE-BF342B352E6A}">
      <dgm:prSet/>
      <dgm:spPr/>
      <dgm:t>
        <a:bodyPr/>
        <a:lstStyle/>
        <a:p>
          <a:endParaRPr lang="en-US"/>
        </a:p>
      </dgm:t>
    </dgm:pt>
    <dgm:pt modelId="{7B899EAD-E374-2D46-B6D2-C47103D1F13D}" type="sibTrans" cxnId="{A9C7637E-3230-B548-A0DE-BF342B352E6A}">
      <dgm:prSet/>
      <dgm:spPr/>
      <dgm:t>
        <a:bodyPr/>
        <a:lstStyle/>
        <a:p>
          <a:endParaRPr lang="en-US"/>
        </a:p>
      </dgm:t>
    </dgm:pt>
    <dgm:pt modelId="{2911BB98-C0DE-594A-80CB-B75A9386AB0A}" type="pres">
      <dgm:prSet presAssocID="{2DA7BB91-6CF1-5443-97AB-F0302B9F96DD}" presName="Name0" presStyleCnt="0">
        <dgm:presLayoutVars>
          <dgm:dir/>
          <dgm:animLvl val="lvl"/>
          <dgm:resizeHandles val="exact"/>
        </dgm:presLayoutVars>
      </dgm:prSet>
      <dgm:spPr/>
      <dgm:t>
        <a:bodyPr/>
        <a:lstStyle/>
        <a:p>
          <a:endParaRPr lang="en-US"/>
        </a:p>
      </dgm:t>
    </dgm:pt>
    <dgm:pt modelId="{6B5FD2E4-9425-AC4D-A40F-CB6E5E6B593B}" type="pres">
      <dgm:prSet presAssocID="{5119044D-DBB1-2041-97E2-71721BDD90D1}" presName="parTxOnly" presStyleLbl="node1" presStyleIdx="0" presStyleCnt="3">
        <dgm:presLayoutVars>
          <dgm:chMax val="0"/>
          <dgm:chPref val="0"/>
          <dgm:bulletEnabled val="1"/>
        </dgm:presLayoutVars>
      </dgm:prSet>
      <dgm:spPr/>
      <dgm:t>
        <a:bodyPr/>
        <a:lstStyle/>
        <a:p>
          <a:endParaRPr lang="en-US"/>
        </a:p>
      </dgm:t>
    </dgm:pt>
    <dgm:pt modelId="{1773277D-806E-5742-92A9-7B37B8AAF648}" type="pres">
      <dgm:prSet presAssocID="{AFB2D7B4-30F0-4644-8F7C-BA16959E6262}" presName="parTxOnlySpace" presStyleCnt="0"/>
      <dgm:spPr/>
    </dgm:pt>
    <dgm:pt modelId="{E2D2DB93-11E4-E24B-A1D7-7B430657648D}" type="pres">
      <dgm:prSet presAssocID="{D2B3F04E-A74D-674F-874A-742625626372}" presName="parTxOnly" presStyleLbl="node1" presStyleIdx="1" presStyleCnt="3">
        <dgm:presLayoutVars>
          <dgm:chMax val="0"/>
          <dgm:chPref val="0"/>
          <dgm:bulletEnabled val="1"/>
        </dgm:presLayoutVars>
      </dgm:prSet>
      <dgm:spPr/>
      <dgm:t>
        <a:bodyPr/>
        <a:lstStyle/>
        <a:p>
          <a:endParaRPr lang="en-US"/>
        </a:p>
      </dgm:t>
    </dgm:pt>
    <dgm:pt modelId="{D9B827D8-1B99-8C4D-9355-D2C8DFA16D62}" type="pres">
      <dgm:prSet presAssocID="{AF1DE381-F90F-DD4D-83F1-52AD40BF4780}" presName="parTxOnlySpace" presStyleCnt="0"/>
      <dgm:spPr/>
    </dgm:pt>
    <dgm:pt modelId="{BC9E5987-FD8C-9642-8668-583475B9E20C}" type="pres">
      <dgm:prSet presAssocID="{EFE3C67F-18C9-D541-9352-754F9CA7C62B}" presName="parTxOnly" presStyleLbl="node1" presStyleIdx="2" presStyleCnt="3">
        <dgm:presLayoutVars>
          <dgm:chMax val="0"/>
          <dgm:chPref val="0"/>
          <dgm:bulletEnabled val="1"/>
        </dgm:presLayoutVars>
      </dgm:prSet>
      <dgm:spPr/>
      <dgm:t>
        <a:bodyPr/>
        <a:lstStyle/>
        <a:p>
          <a:endParaRPr lang="en-US"/>
        </a:p>
      </dgm:t>
    </dgm:pt>
  </dgm:ptLst>
  <dgm:cxnLst>
    <dgm:cxn modelId="{9925A750-F1D8-CF40-8A78-358B1FB1B33B}" srcId="{2DA7BB91-6CF1-5443-97AB-F0302B9F96DD}" destId="{5119044D-DBB1-2041-97E2-71721BDD90D1}" srcOrd="0" destOrd="0" parTransId="{D7159E18-9B6B-3242-A9FB-6C95420076A3}" sibTransId="{AFB2D7B4-30F0-4644-8F7C-BA16959E6262}"/>
    <dgm:cxn modelId="{3686C172-36D4-C742-8630-650D45CF5FD1}" type="presOf" srcId="{2DA7BB91-6CF1-5443-97AB-F0302B9F96DD}" destId="{2911BB98-C0DE-594A-80CB-B75A9386AB0A}" srcOrd="0" destOrd="0" presId="urn:microsoft.com/office/officeart/2005/8/layout/chevron1"/>
    <dgm:cxn modelId="{707B8C2F-9B36-D24B-AC6C-67312D288BC0}" type="presOf" srcId="{5119044D-DBB1-2041-97E2-71721BDD90D1}" destId="{6B5FD2E4-9425-AC4D-A40F-CB6E5E6B593B}" srcOrd="0" destOrd="0" presId="urn:microsoft.com/office/officeart/2005/8/layout/chevron1"/>
    <dgm:cxn modelId="{C08EBF72-C2EB-DC4A-BBF4-E89A644FC777}" srcId="{2DA7BB91-6CF1-5443-97AB-F0302B9F96DD}" destId="{D2B3F04E-A74D-674F-874A-742625626372}" srcOrd="1" destOrd="0" parTransId="{0C3548F0-7C48-4247-9C7F-2E2E29243D03}" sibTransId="{AF1DE381-F90F-DD4D-83F1-52AD40BF4780}"/>
    <dgm:cxn modelId="{5B6FA519-BD7B-BD47-BEA1-B9D7F8B0647A}" type="presOf" srcId="{D2B3F04E-A74D-674F-874A-742625626372}" destId="{E2D2DB93-11E4-E24B-A1D7-7B430657648D}" srcOrd="0" destOrd="0" presId="urn:microsoft.com/office/officeart/2005/8/layout/chevron1"/>
    <dgm:cxn modelId="{A9C7637E-3230-B548-A0DE-BF342B352E6A}" srcId="{2DA7BB91-6CF1-5443-97AB-F0302B9F96DD}" destId="{EFE3C67F-18C9-D541-9352-754F9CA7C62B}" srcOrd="2" destOrd="0" parTransId="{789FBD4B-18B7-D64A-ADCD-52134A8CB8F1}" sibTransId="{7B899EAD-E374-2D46-B6D2-C47103D1F13D}"/>
    <dgm:cxn modelId="{3D57FA16-7965-4C40-8951-891254F9DC1E}" type="presOf" srcId="{EFE3C67F-18C9-D541-9352-754F9CA7C62B}" destId="{BC9E5987-FD8C-9642-8668-583475B9E20C}" srcOrd="0" destOrd="0" presId="urn:microsoft.com/office/officeart/2005/8/layout/chevron1"/>
    <dgm:cxn modelId="{69A71DA5-5B0D-4341-8D3A-9521CEB94244}" type="presParOf" srcId="{2911BB98-C0DE-594A-80CB-B75A9386AB0A}" destId="{6B5FD2E4-9425-AC4D-A40F-CB6E5E6B593B}" srcOrd="0" destOrd="0" presId="urn:microsoft.com/office/officeart/2005/8/layout/chevron1"/>
    <dgm:cxn modelId="{9459BF51-2A16-8443-AFFD-D4594ECE9B3B}" type="presParOf" srcId="{2911BB98-C0DE-594A-80CB-B75A9386AB0A}" destId="{1773277D-806E-5742-92A9-7B37B8AAF648}" srcOrd="1" destOrd="0" presId="urn:microsoft.com/office/officeart/2005/8/layout/chevron1"/>
    <dgm:cxn modelId="{3FF1BFFF-970D-5E44-A799-5A29948117B6}" type="presParOf" srcId="{2911BB98-C0DE-594A-80CB-B75A9386AB0A}" destId="{E2D2DB93-11E4-E24B-A1D7-7B430657648D}" srcOrd="2" destOrd="0" presId="urn:microsoft.com/office/officeart/2005/8/layout/chevron1"/>
    <dgm:cxn modelId="{2031663E-81E4-1B4F-AA10-3C2B799301FF}" type="presParOf" srcId="{2911BB98-C0DE-594A-80CB-B75A9386AB0A}" destId="{D9B827D8-1B99-8C4D-9355-D2C8DFA16D62}" srcOrd="3" destOrd="0" presId="urn:microsoft.com/office/officeart/2005/8/layout/chevron1"/>
    <dgm:cxn modelId="{DE9C8A73-1E63-204D-936F-F04DE54BC175}" type="presParOf" srcId="{2911BB98-C0DE-594A-80CB-B75A9386AB0A}" destId="{BC9E5987-FD8C-9642-8668-583475B9E20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1CE01-A641-E841-9FEF-5FBB245944FC}">
      <dsp:nvSpPr>
        <dsp:cNvPr id="0" name=""/>
        <dsp:cNvSpPr/>
      </dsp:nvSpPr>
      <dsp:spPr>
        <a:xfrm>
          <a:off x="3253" y="1638591"/>
          <a:ext cx="2895546" cy="1158218"/>
        </a:xfrm>
        <a:prstGeom prst="chevron">
          <a:avLst/>
        </a:prstGeom>
        <a:solidFill>
          <a:schemeClr val="accent4">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Teaching innovations</a:t>
          </a:r>
          <a:endParaRPr lang="en-US" sz="2400" b="1" kern="1200" dirty="0">
            <a:solidFill>
              <a:srgbClr val="FF0000"/>
            </a:solidFill>
          </a:endParaRPr>
        </a:p>
      </dsp:txBody>
      <dsp:txXfrm>
        <a:off x="582362" y="1638591"/>
        <a:ext cx="1737328" cy="1158218"/>
      </dsp:txXfrm>
    </dsp:sp>
    <dsp:sp modelId="{0DD2B779-2C7B-9A41-AD87-914159A99F93}">
      <dsp:nvSpPr>
        <dsp:cNvPr id="0" name=""/>
        <dsp:cNvSpPr/>
      </dsp:nvSpPr>
      <dsp:spPr>
        <a:xfrm>
          <a:off x="2609245" y="1638591"/>
          <a:ext cx="2895546" cy="1158218"/>
        </a:xfrm>
        <a:prstGeom prst="chevron">
          <a:avLst/>
        </a:prstGeom>
        <a:solidFill>
          <a:schemeClr val="accent4">
            <a:shade val="50000"/>
            <a:hueOff val="111222"/>
            <a:satOff val="2929"/>
            <a:lumOff val="1552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Catalyst (pandemic)</a:t>
          </a:r>
          <a:endParaRPr lang="en-US" sz="2400" b="1" kern="1200" dirty="0">
            <a:solidFill>
              <a:srgbClr val="FF0000"/>
            </a:solidFill>
          </a:endParaRPr>
        </a:p>
      </dsp:txBody>
      <dsp:txXfrm>
        <a:off x="3188354" y="1638591"/>
        <a:ext cx="1737328" cy="1158218"/>
      </dsp:txXfrm>
    </dsp:sp>
    <dsp:sp modelId="{E903B7F7-FA2D-C940-9D16-5BA55F643E66}">
      <dsp:nvSpPr>
        <dsp:cNvPr id="0" name=""/>
        <dsp:cNvSpPr/>
      </dsp:nvSpPr>
      <dsp:spPr>
        <a:xfrm>
          <a:off x="5215238" y="1638591"/>
          <a:ext cx="2895546" cy="1158218"/>
        </a:xfrm>
        <a:prstGeom prst="chevron">
          <a:avLst/>
        </a:prstGeom>
        <a:solidFill>
          <a:schemeClr val="accent4">
            <a:shade val="50000"/>
            <a:hueOff val="222445"/>
            <a:satOff val="5858"/>
            <a:lumOff val="3105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Institutional support</a:t>
          </a:r>
          <a:endParaRPr lang="en-US" sz="2400" b="1" kern="1200" dirty="0" smtClean="0">
            <a:solidFill>
              <a:srgbClr val="FF0000"/>
            </a:solidFill>
          </a:endParaRPr>
        </a:p>
      </dsp:txBody>
      <dsp:txXfrm>
        <a:off x="5794347" y="1638591"/>
        <a:ext cx="1737328" cy="1158218"/>
      </dsp:txXfrm>
    </dsp:sp>
    <dsp:sp modelId="{197C3298-9268-8441-904B-4AE3407CEBCC}">
      <dsp:nvSpPr>
        <dsp:cNvPr id="0" name=""/>
        <dsp:cNvSpPr/>
      </dsp:nvSpPr>
      <dsp:spPr>
        <a:xfrm>
          <a:off x="7821230" y="1638591"/>
          <a:ext cx="2895546" cy="1158218"/>
        </a:xfrm>
        <a:prstGeom prst="chevron">
          <a:avLst/>
        </a:prstGeom>
        <a:solidFill>
          <a:schemeClr val="accent4">
            <a:shade val="50000"/>
            <a:hueOff val="222445"/>
            <a:satOff val="5858"/>
            <a:lumOff val="3105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Faculty</a:t>
          </a:r>
          <a:endParaRPr lang="en-US" sz="2400" b="1" kern="1200" dirty="0">
            <a:solidFill>
              <a:schemeClr val="tx1"/>
            </a:solidFill>
          </a:endParaRPr>
        </a:p>
      </dsp:txBody>
      <dsp:txXfrm>
        <a:off x="8400339" y="1638591"/>
        <a:ext cx="1737328" cy="1158218"/>
      </dsp:txXfrm>
    </dsp:sp>
    <dsp:sp modelId="{36028BB9-B48A-C847-B7E7-91AAC37CCB23}">
      <dsp:nvSpPr>
        <dsp:cNvPr id="0" name=""/>
        <dsp:cNvSpPr/>
      </dsp:nvSpPr>
      <dsp:spPr>
        <a:xfrm>
          <a:off x="10427222" y="1638591"/>
          <a:ext cx="2895546" cy="1158218"/>
        </a:xfrm>
        <a:prstGeom prst="chevron">
          <a:avLst/>
        </a:prstGeom>
        <a:solidFill>
          <a:schemeClr val="accent4">
            <a:shade val="50000"/>
            <a:hueOff val="111222"/>
            <a:satOff val="2929"/>
            <a:lumOff val="1552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Relevant Education</a:t>
          </a:r>
          <a:endParaRPr lang="en-US" sz="2400" b="1" kern="1200" dirty="0"/>
        </a:p>
      </dsp:txBody>
      <dsp:txXfrm>
        <a:off x="11006331" y="1638591"/>
        <a:ext cx="1737328" cy="1158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1CE01-A641-E841-9FEF-5FBB245944FC}">
      <dsp:nvSpPr>
        <dsp:cNvPr id="0" name=""/>
        <dsp:cNvSpPr/>
      </dsp:nvSpPr>
      <dsp:spPr>
        <a:xfrm>
          <a:off x="3253" y="1638591"/>
          <a:ext cx="2895546" cy="1158218"/>
        </a:xfrm>
        <a:prstGeom prst="chevron">
          <a:avLst/>
        </a:prstGeom>
        <a:solidFill>
          <a:schemeClr val="accent4">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b="1" kern="1200" dirty="0" smtClean="0"/>
            <a:t>Pre-rounds</a:t>
          </a:r>
          <a:endParaRPr lang="en-US" sz="2300" b="1" kern="1200" dirty="0"/>
        </a:p>
      </dsp:txBody>
      <dsp:txXfrm>
        <a:off x="582362" y="1638591"/>
        <a:ext cx="1737328" cy="1158218"/>
      </dsp:txXfrm>
    </dsp:sp>
    <dsp:sp modelId="{0DD2B779-2C7B-9A41-AD87-914159A99F93}">
      <dsp:nvSpPr>
        <dsp:cNvPr id="0" name=""/>
        <dsp:cNvSpPr/>
      </dsp:nvSpPr>
      <dsp:spPr>
        <a:xfrm>
          <a:off x="2609245" y="1638591"/>
          <a:ext cx="2895546" cy="1158218"/>
        </a:xfrm>
        <a:prstGeom prst="chevron">
          <a:avLst/>
        </a:prstGeom>
        <a:solidFill>
          <a:schemeClr val="accent4">
            <a:shade val="50000"/>
            <a:hueOff val="111222"/>
            <a:satOff val="2929"/>
            <a:lumOff val="1552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b="1" kern="1200" dirty="0" smtClean="0"/>
            <a:t>Rounds</a:t>
          </a:r>
          <a:endParaRPr lang="en-US" sz="2300" b="1" kern="1200" dirty="0"/>
        </a:p>
      </dsp:txBody>
      <dsp:txXfrm>
        <a:off x="3188354" y="1638591"/>
        <a:ext cx="1737328" cy="1158218"/>
      </dsp:txXfrm>
    </dsp:sp>
    <dsp:sp modelId="{E903B7F7-FA2D-C940-9D16-5BA55F643E66}">
      <dsp:nvSpPr>
        <dsp:cNvPr id="0" name=""/>
        <dsp:cNvSpPr/>
      </dsp:nvSpPr>
      <dsp:spPr>
        <a:xfrm>
          <a:off x="5215238" y="1638591"/>
          <a:ext cx="2895546" cy="1158218"/>
        </a:xfrm>
        <a:prstGeom prst="chevron">
          <a:avLst/>
        </a:prstGeom>
        <a:solidFill>
          <a:schemeClr val="accent4">
            <a:shade val="50000"/>
            <a:hueOff val="222445"/>
            <a:satOff val="5858"/>
            <a:lumOff val="3105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b="1" kern="1200" dirty="0" smtClean="0"/>
            <a:t>New Patient</a:t>
          </a:r>
        </a:p>
      </dsp:txBody>
      <dsp:txXfrm>
        <a:off x="5794347" y="1638591"/>
        <a:ext cx="1737328" cy="1158218"/>
      </dsp:txXfrm>
    </dsp:sp>
    <dsp:sp modelId="{197C3298-9268-8441-904B-4AE3407CEBCC}">
      <dsp:nvSpPr>
        <dsp:cNvPr id="0" name=""/>
        <dsp:cNvSpPr/>
      </dsp:nvSpPr>
      <dsp:spPr>
        <a:xfrm>
          <a:off x="7821230" y="1638591"/>
          <a:ext cx="2895546" cy="1158218"/>
        </a:xfrm>
        <a:prstGeom prst="chevron">
          <a:avLst/>
        </a:prstGeom>
        <a:solidFill>
          <a:schemeClr val="accent4">
            <a:shade val="50000"/>
            <a:hueOff val="222445"/>
            <a:satOff val="5858"/>
            <a:lumOff val="3105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b="1" kern="1200" dirty="0" smtClean="0"/>
            <a:t>Didactics</a:t>
          </a:r>
          <a:endParaRPr lang="en-US" sz="2300" b="1" kern="1200" dirty="0"/>
        </a:p>
      </dsp:txBody>
      <dsp:txXfrm>
        <a:off x="8400339" y="1638591"/>
        <a:ext cx="1737328" cy="1158218"/>
      </dsp:txXfrm>
    </dsp:sp>
    <dsp:sp modelId="{36028BB9-B48A-C847-B7E7-91AAC37CCB23}">
      <dsp:nvSpPr>
        <dsp:cNvPr id="0" name=""/>
        <dsp:cNvSpPr/>
      </dsp:nvSpPr>
      <dsp:spPr>
        <a:xfrm>
          <a:off x="10427222" y="1638591"/>
          <a:ext cx="2895546" cy="1158218"/>
        </a:xfrm>
        <a:prstGeom prst="chevron">
          <a:avLst/>
        </a:prstGeom>
        <a:solidFill>
          <a:schemeClr val="accent4">
            <a:shade val="50000"/>
            <a:hueOff val="111222"/>
            <a:satOff val="2929"/>
            <a:lumOff val="1552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b="1" kern="1200" dirty="0" smtClean="0"/>
            <a:t>Independent learning</a:t>
          </a:r>
          <a:endParaRPr lang="en-US" sz="2300" b="1" kern="1200" dirty="0"/>
        </a:p>
      </dsp:txBody>
      <dsp:txXfrm>
        <a:off x="11006331" y="1638591"/>
        <a:ext cx="1737328" cy="1158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FD2E4-9425-AC4D-A40F-CB6E5E6B593B}">
      <dsp:nvSpPr>
        <dsp:cNvPr id="0" name=""/>
        <dsp:cNvSpPr/>
      </dsp:nvSpPr>
      <dsp:spPr>
        <a:xfrm>
          <a:off x="3764" y="1078782"/>
          <a:ext cx="4586027" cy="1834410"/>
        </a:xfrm>
        <a:prstGeom prst="chevron">
          <a:avLst/>
        </a:prstGeom>
        <a:solidFill>
          <a:schemeClr val="accent4">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0023" tIns="60008" rIns="60008" bIns="60008" numCol="1" spcCol="1270" anchor="ctr" anchorCtr="0">
          <a:noAutofit/>
        </a:bodyPr>
        <a:lstStyle/>
        <a:p>
          <a:pPr lvl="0" algn="ctr" defTabSz="2000250" rtl="0">
            <a:lnSpc>
              <a:spcPct val="90000"/>
            </a:lnSpc>
            <a:spcBef>
              <a:spcPct val="0"/>
            </a:spcBef>
            <a:spcAft>
              <a:spcPct val="35000"/>
            </a:spcAft>
          </a:pPr>
          <a:r>
            <a:rPr lang="en-US" sz="4500" kern="1200" dirty="0" smtClean="0"/>
            <a:t>Cancelled</a:t>
          </a:r>
          <a:endParaRPr lang="en-US" sz="4500" kern="1200" dirty="0"/>
        </a:p>
      </dsp:txBody>
      <dsp:txXfrm>
        <a:off x="920969" y="1078782"/>
        <a:ext cx="2751617" cy="1834410"/>
      </dsp:txXfrm>
    </dsp:sp>
    <dsp:sp modelId="{E2D2DB93-11E4-E24B-A1D7-7B430657648D}">
      <dsp:nvSpPr>
        <dsp:cNvPr id="0" name=""/>
        <dsp:cNvSpPr/>
      </dsp:nvSpPr>
      <dsp:spPr>
        <a:xfrm>
          <a:off x="4131188" y="1078782"/>
          <a:ext cx="4586027" cy="1834410"/>
        </a:xfrm>
        <a:prstGeom prst="chevron">
          <a:avLst/>
        </a:prstGeom>
        <a:solidFill>
          <a:schemeClr val="accent4">
            <a:shade val="50000"/>
            <a:hueOff val="185371"/>
            <a:satOff val="4882"/>
            <a:lumOff val="25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0023" tIns="60008" rIns="60008" bIns="60008" numCol="1" spcCol="1270" anchor="ctr" anchorCtr="0">
          <a:noAutofit/>
        </a:bodyPr>
        <a:lstStyle/>
        <a:p>
          <a:pPr lvl="0" algn="ctr" defTabSz="2000250" rtl="0">
            <a:lnSpc>
              <a:spcPct val="90000"/>
            </a:lnSpc>
            <a:spcBef>
              <a:spcPct val="0"/>
            </a:spcBef>
            <a:spcAft>
              <a:spcPct val="35000"/>
            </a:spcAft>
          </a:pPr>
          <a:r>
            <a:rPr lang="en-US" sz="4500" kern="1200" dirty="0" smtClean="0"/>
            <a:t>Zoom </a:t>
          </a:r>
          <a:endParaRPr lang="en-US" sz="4500" kern="1200" dirty="0"/>
        </a:p>
      </dsp:txBody>
      <dsp:txXfrm>
        <a:off x="5048393" y="1078782"/>
        <a:ext cx="2751617" cy="1834410"/>
      </dsp:txXfrm>
    </dsp:sp>
    <dsp:sp modelId="{BC9E5987-FD8C-9642-8668-583475B9E20C}">
      <dsp:nvSpPr>
        <dsp:cNvPr id="0" name=""/>
        <dsp:cNvSpPr/>
      </dsp:nvSpPr>
      <dsp:spPr>
        <a:xfrm>
          <a:off x="8258613" y="1078782"/>
          <a:ext cx="4586027" cy="1834410"/>
        </a:xfrm>
        <a:prstGeom prst="chevron">
          <a:avLst/>
        </a:prstGeom>
        <a:solidFill>
          <a:schemeClr val="accent4">
            <a:shade val="50000"/>
            <a:hueOff val="185371"/>
            <a:satOff val="4882"/>
            <a:lumOff val="25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0023" tIns="60008" rIns="60008" bIns="60008" numCol="1" spcCol="1270" anchor="ctr" anchorCtr="0">
          <a:noAutofit/>
        </a:bodyPr>
        <a:lstStyle/>
        <a:p>
          <a:pPr lvl="0" algn="ctr" defTabSz="2000250" rtl="0">
            <a:lnSpc>
              <a:spcPct val="90000"/>
            </a:lnSpc>
            <a:spcBef>
              <a:spcPct val="0"/>
            </a:spcBef>
            <a:spcAft>
              <a:spcPct val="35000"/>
            </a:spcAft>
          </a:pPr>
          <a:r>
            <a:rPr lang="en-US" sz="4500" kern="1200" dirty="0" smtClean="0"/>
            <a:t>Interactive</a:t>
          </a:r>
          <a:endParaRPr lang="en-US" sz="4500" kern="1200" dirty="0"/>
        </a:p>
      </dsp:txBody>
      <dsp:txXfrm>
        <a:off x="9175818" y="1078782"/>
        <a:ext cx="2751617" cy="18344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009BD-8F19-0B44-8E85-44C88B02A425}" type="datetimeFigureOut">
              <a:rPr lang="en-US" smtClean="0"/>
              <a:t>9/28/2021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CD39A-F679-DF43-BBE4-8BF4AC45CCF4}" type="datetimeFigureOut">
              <a:rPr lang="en-US" smtClean="0"/>
              <a:t>9/28/2021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2</a:t>
            </a:fld>
            <a:endParaRPr lang="en-US"/>
          </a:p>
        </p:txBody>
      </p:sp>
    </p:spTree>
    <p:extLst>
      <p:ext uri="{BB962C8B-B14F-4D97-AF65-F5344CB8AC3E}">
        <p14:creationId xmlns:p14="http://schemas.microsoft.com/office/powerpoint/2010/main" val="119276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Reflect on all the changes and develop a plan for the future.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3</a:t>
            </a:fld>
            <a:endParaRPr lang="en-US"/>
          </a:p>
        </p:txBody>
      </p:sp>
    </p:spTree>
    <p:extLst>
      <p:ext uri="{BB962C8B-B14F-4D97-AF65-F5344CB8AC3E}">
        <p14:creationId xmlns:p14="http://schemas.microsoft.com/office/powerpoint/2010/main" val="119276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a:noFill/>
        </p:spPr>
        <p:txBody>
          <a:bodyPr/>
          <a:lstStyle/>
          <a:p>
            <a:r>
              <a:rPr lang="en-US">
                <a:latin typeface="Calibri" charset="0"/>
              </a:rPr>
              <a:t>NYC saw its COVID-19 surge in late March/Early April- had a great impact on the hospitals/healthcare system</a:t>
            </a:r>
          </a:p>
        </p:txBody>
      </p:sp>
      <p:sp>
        <p:nvSpPr>
          <p:cNvPr id="32772" name="Slide Number Placeholder 3"/>
          <p:cNvSpPr>
            <a:spLocks noGrp="1"/>
          </p:cNvSpPr>
          <p:nvPr>
            <p:ph type="sldNum" sz="quarter" idx="5"/>
          </p:nvPr>
        </p:nvSpPr>
        <p:spPr>
          <a:noFill/>
        </p:spPr>
        <p:txBody>
          <a:bodyPr/>
          <a:lstStyle>
            <a:lvl1pPr defTabSz="454882">
              <a:defRPr sz="3100">
                <a:solidFill>
                  <a:schemeClr val="tx1"/>
                </a:solidFill>
                <a:latin typeface="Arial" charset="0"/>
                <a:ea typeface="ＭＳ Ｐゴシック" charset="0"/>
                <a:cs typeface="Arial" charset="0"/>
              </a:defRPr>
            </a:lvl1pPr>
            <a:lvl2pPr marL="724384" indent="-278849" defTabSz="454882">
              <a:defRPr sz="3100">
                <a:solidFill>
                  <a:schemeClr val="tx1"/>
                </a:solidFill>
                <a:latin typeface="Arial" charset="0"/>
                <a:ea typeface="Arial" charset="0"/>
                <a:cs typeface="Arial" charset="0"/>
              </a:defRPr>
            </a:lvl2pPr>
            <a:lvl3pPr marL="1115395" indent="-222768" defTabSz="454882">
              <a:defRPr sz="3100">
                <a:solidFill>
                  <a:schemeClr val="tx1"/>
                </a:solidFill>
                <a:latin typeface="Arial" charset="0"/>
                <a:ea typeface="Arial" charset="0"/>
                <a:cs typeface="Arial" charset="0"/>
              </a:defRPr>
            </a:lvl3pPr>
            <a:lvl4pPr marL="1562488" indent="-222768" defTabSz="454882">
              <a:defRPr sz="3100">
                <a:solidFill>
                  <a:schemeClr val="tx1"/>
                </a:solidFill>
                <a:latin typeface="Arial" charset="0"/>
                <a:ea typeface="Arial" charset="0"/>
                <a:cs typeface="Arial" charset="0"/>
              </a:defRPr>
            </a:lvl4pPr>
            <a:lvl5pPr marL="2009580" indent="-222768" defTabSz="454882">
              <a:defRPr sz="3100">
                <a:solidFill>
                  <a:schemeClr val="tx1"/>
                </a:solidFill>
                <a:latin typeface="Arial" charset="0"/>
                <a:ea typeface="Arial" charset="0"/>
                <a:cs typeface="Arial" charset="0"/>
              </a:defRPr>
            </a:lvl5pPr>
            <a:lvl6pPr marL="2458230" indent="-222768" defTabSz="454882" eaLnBrk="0" fontAlgn="base" hangingPunct="0">
              <a:spcBef>
                <a:spcPct val="0"/>
              </a:spcBef>
              <a:spcAft>
                <a:spcPct val="0"/>
              </a:spcAft>
              <a:defRPr sz="3100">
                <a:solidFill>
                  <a:schemeClr val="tx1"/>
                </a:solidFill>
                <a:latin typeface="Arial" charset="0"/>
                <a:ea typeface="Arial" charset="0"/>
                <a:cs typeface="Arial" charset="0"/>
              </a:defRPr>
            </a:lvl6pPr>
            <a:lvl7pPr marL="2906880" indent="-222768" defTabSz="454882" eaLnBrk="0" fontAlgn="base" hangingPunct="0">
              <a:spcBef>
                <a:spcPct val="0"/>
              </a:spcBef>
              <a:spcAft>
                <a:spcPct val="0"/>
              </a:spcAft>
              <a:defRPr sz="3100">
                <a:solidFill>
                  <a:schemeClr val="tx1"/>
                </a:solidFill>
                <a:latin typeface="Arial" charset="0"/>
                <a:ea typeface="Arial" charset="0"/>
                <a:cs typeface="Arial" charset="0"/>
              </a:defRPr>
            </a:lvl7pPr>
            <a:lvl8pPr marL="3355531" indent="-222768" defTabSz="454882" eaLnBrk="0" fontAlgn="base" hangingPunct="0">
              <a:spcBef>
                <a:spcPct val="0"/>
              </a:spcBef>
              <a:spcAft>
                <a:spcPct val="0"/>
              </a:spcAft>
              <a:defRPr sz="3100">
                <a:solidFill>
                  <a:schemeClr val="tx1"/>
                </a:solidFill>
                <a:latin typeface="Arial" charset="0"/>
                <a:ea typeface="Arial" charset="0"/>
                <a:cs typeface="Arial" charset="0"/>
              </a:defRPr>
            </a:lvl8pPr>
            <a:lvl9pPr marL="3804181" indent="-222768" defTabSz="454882" eaLnBrk="0" fontAlgn="base" hangingPunct="0">
              <a:spcBef>
                <a:spcPct val="0"/>
              </a:spcBef>
              <a:spcAft>
                <a:spcPct val="0"/>
              </a:spcAft>
              <a:defRPr sz="3100">
                <a:solidFill>
                  <a:schemeClr val="tx1"/>
                </a:solidFill>
                <a:latin typeface="Arial" charset="0"/>
                <a:ea typeface="Arial" charset="0"/>
                <a:cs typeface="Arial" charset="0"/>
              </a:defRPr>
            </a:lvl9pPr>
          </a:lstStyle>
          <a:p>
            <a:fld id="{CBAA8414-93AB-3546-9FD9-B57B9E700318}" type="slidenum">
              <a:rPr lang="en-US" sz="1200">
                <a:latin typeface="Calibri" charset="0"/>
              </a:rPr>
              <a:pPr/>
              <a:t>4</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a:noFill/>
        </p:spPr>
        <p:txBody>
          <a:bodyPr/>
          <a:lstStyle/>
          <a:p>
            <a:r>
              <a:rPr lang="en-US">
                <a:latin typeface="Calibri" charset="0"/>
              </a:rPr>
              <a:t>All of this of course impacted our learners</a:t>
            </a:r>
          </a:p>
        </p:txBody>
      </p:sp>
      <p:sp>
        <p:nvSpPr>
          <p:cNvPr id="34820" name="Slide Number Placeholder 3"/>
          <p:cNvSpPr>
            <a:spLocks noGrp="1"/>
          </p:cNvSpPr>
          <p:nvPr>
            <p:ph type="sldNum" sz="quarter" idx="5"/>
          </p:nvPr>
        </p:nvSpPr>
        <p:spPr>
          <a:noFill/>
        </p:spPr>
        <p:txBody>
          <a:bodyPr/>
          <a:lstStyle>
            <a:lvl1pPr defTabSz="454882">
              <a:defRPr sz="3100">
                <a:solidFill>
                  <a:schemeClr val="tx1"/>
                </a:solidFill>
                <a:latin typeface="Arial" charset="0"/>
                <a:ea typeface="ＭＳ Ｐゴシック" charset="0"/>
                <a:cs typeface="Arial" charset="0"/>
              </a:defRPr>
            </a:lvl1pPr>
            <a:lvl2pPr marL="724384" indent="-278849" defTabSz="454882">
              <a:defRPr sz="3100">
                <a:solidFill>
                  <a:schemeClr val="tx1"/>
                </a:solidFill>
                <a:latin typeface="Arial" charset="0"/>
                <a:ea typeface="Arial" charset="0"/>
                <a:cs typeface="Arial" charset="0"/>
              </a:defRPr>
            </a:lvl2pPr>
            <a:lvl3pPr marL="1115395" indent="-222768" defTabSz="454882">
              <a:defRPr sz="3100">
                <a:solidFill>
                  <a:schemeClr val="tx1"/>
                </a:solidFill>
                <a:latin typeface="Arial" charset="0"/>
                <a:ea typeface="Arial" charset="0"/>
                <a:cs typeface="Arial" charset="0"/>
              </a:defRPr>
            </a:lvl3pPr>
            <a:lvl4pPr marL="1562488" indent="-222768" defTabSz="454882">
              <a:defRPr sz="3100">
                <a:solidFill>
                  <a:schemeClr val="tx1"/>
                </a:solidFill>
                <a:latin typeface="Arial" charset="0"/>
                <a:ea typeface="Arial" charset="0"/>
                <a:cs typeface="Arial" charset="0"/>
              </a:defRPr>
            </a:lvl4pPr>
            <a:lvl5pPr marL="2009580" indent="-222768" defTabSz="454882">
              <a:defRPr sz="3100">
                <a:solidFill>
                  <a:schemeClr val="tx1"/>
                </a:solidFill>
                <a:latin typeface="Arial" charset="0"/>
                <a:ea typeface="Arial" charset="0"/>
                <a:cs typeface="Arial" charset="0"/>
              </a:defRPr>
            </a:lvl5pPr>
            <a:lvl6pPr marL="2458230" indent="-222768" defTabSz="454882" eaLnBrk="0" fontAlgn="base" hangingPunct="0">
              <a:spcBef>
                <a:spcPct val="0"/>
              </a:spcBef>
              <a:spcAft>
                <a:spcPct val="0"/>
              </a:spcAft>
              <a:defRPr sz="3100">
                <a:solidFill>
                  <a:schemeClr val="tx1"/>
                </a:solidFill>
                <a:latin typeface="Arial" charset="0"/>
                <a:ea typeface="Arial" charset="0"/>
                <a:cs typeface="Arial" charset="0"/>
              </a:defRPr>
            </a:lvl6pPr>
            <a:lvl7pPr marL="2906880" indent="-222768" defTabSz="454882" eaLnBrk="0" fontAlgn="base" hangingPunct="0">
              <a:spcBef>
                <a:spcPct val="0"/>
              </a:spcBef>
              <a:spcAft>
                <a:spcPct val="0"/>
              </a:spcAft>
              <a:defRPr sz="3100">
                <a:solidFill>
                  <a:schemeClr val="tx1"/>
                </a:solidFill>
                <a:latin typeface="Arial" charset="0"/>
                <a:ea typeface="Arial" charset="0"/>
                <a:cs typeface="Arial" charset="0"/>
              </a:defRPr>
            </a:lvl7pPr>
            <a:lvl8pPr marL="3355531" indent="-222768" defTabSz="454882" eaLnBrk="0" fontAlgn="base" hangingPunct="0">
              <a:spcBef>
                <a:spcPct val="0"/>
              </a:spcBef>
              <a:spcAft>
                <a:spcPct val="0"/>
              </a:spcAft>
              <a:defRPr sz="3100">
                <a:solidFill>
                  <a:schemeClr val="tx1"/>
                </a:solidFill>
                <a:latin typeface="Arial" charset="0"/>
                <a:ea typeface="Arial" charset="0"/>
                <a:cs typeface="Arial" charset="0"/>
              </a:defRPr>
            </a:lvl8pPr>
            <a:lvl9pPr marL="3804181" indent="-222768" defTabSz="454882" eaLnBrk="0" fontAlgn="base" hangingPunct="0">
              <a:spcBef>
                <a:spcPct val="0"/>
              </a:spcBef>
              <a:spcAft>
                <a:spcPct val="0"/>
              </a:spcAft>
              <a:defRPr sz="3100">
                <a:solidFill>
                  <a:schemeClr val="tx1"/>
                </a:solidFill>
                <a:latin typeface="Arial" charset="0"/>
                <a:ea typeface="Arial" charset="0"/>
                <a:cs typeface="Arial" charset="0"/>
              </a:defRPr>
            </a:lvl9pPr>
          </a:lstStyle>
          <a:p>
            <a:fld id="{21DB9A45-6BBA-BB44-8D3B-B8FDFB60492C}" type="slidenum">
              <a:rPr lang="en-US" sz="1200">
                <a:latin typeface="Calibri" charset="0"/>
              </a:rPr>
              <a:pPr/>
              <a:t>5</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52;g77ae687167_0_1119:notes"/>
          <p:cNvSpPr>
            <a:spLocks noGrp="1" noRot="1" noChangeAspect="1" noTextEdit="1"/>
          </p:cNvSpPr>
          <p:nvPr>
            <p:ph type="sldImg" idx="2"/>
          </p:nvPr>
        </p:nvSpPr>
        <p:spPr bwMode="auto">
          <a:xfrm>
            <a:off x="349250" y="671513"/>
            <a:ext cx="5973763" cy="336073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Google Shape;53;g77ae687167_0_1119:notes"/>
          <p:cNvSpPr>
            <a:spLocks noGrp="1"/>
          </p:cNvSpPr>
          <p:nvPr>
            <p:ph type="body" idx="1"/>
          </p:nvPr>
        </p:nvSpPr>
        <p:spPr>
          <a:xfrm>
            <a:off x="667785" y="4255021"/>
            <a:ext cx="5337624" cy="4031730"/>
          </a:xfrm>
          <a:noFill/>
        </p:spPr>
        <p:txBody>
          <a:bodyPr lIns="89302" tIns="89302" rIns="89302" bIns="89302"/>
          <a:lstStyle/>
          <a:p>
            <a:pPr>
              <a:spcBef>
                <a:spcPct val="0"/>
              </a:spcBef>
            </a:pPr>
            <a:r>
              <a:rPr lang="en-US" dirty="0">
                <a:latin typeface="Calibri" charset="0"/>
              </a:rPr>
              <a:t>1</a:t>
            </a:r>
            <a:r>
              <a:rPr lang="en-US" baseline="30000" dirty="0">
                <a:latin typeface="Calibri" charset="0"/>
              </a:rPr>
              <a:t>st</a:t>
            </a:r>
            <a:r>
              <a:rPr lang="en-US" dirty="0">
                <a:latin typeface="Calibri" charset="0"/>
              </a:rPr>
              <a:t> sign of disrupted education was the AAMC’s removal of medical students from clinical learning on March 17; around that time, most classes became remote, residents and faculty began facing redeployments. As the pandemic progressed, through March and April, the ACGME issued pandemic emergency status (Dr. Boland) and guidance was provided by several organizations for early medical school graduation and subsequently for virtual residency and fellowship recruitment, including CLP fellowship recruitment; AAMC/Coalition: determined no </a:t>
            </a:r>
            <a:r>
              <a:rPr lang="en-US" dirty="0" err="1">
                <a:latin typeface="Calibri" charset="0"/>
              </a:rPr>
              <a:t>aways</a:t>
            </a:r>
            <a:r>
              <a:rPr lang="en-US" dirty="0">
                <a:latin typeface="Calibri" charset="0"/>
              </a:rPr>
              <a:t>, virtual recruitment, delayed application timeline. At present, we have cautiously return to some live learning and are the in midst of virtual residency and fellowship recruitment, although also facing a 2</a:t>
            </a:r>
            <a:r>
              <a:rPr lang="en-US" baseline="30000" dirty="0">
                <a:latin typeface="Calibri" charset="0"/>
              </a:rPr>
              <a:t>nd</a:t>
            </a:r>
            <a:r>
              <a:rPr lang="en-US" dirty="0">
                <a:latin typeface="Calibri" charset="0"/>
              </a:rPr>
              <a:t> surge.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a:noFill/>
        </p:spPr>
        <p:txBody>
          <a:bodyPr/>
          <a:lstStyle/>
          <a:p>
            <a:r>
              <a:rPr lang="en-US" dirty="0">
                <a:latin typeface="Calibri" charset="0"/>
              </a:rPr>
              <a:t>COVID-19 </a:t>
            </a:r>
            <a:r>
              <a:rPr lang="en-US" dirty="0" smtClean="0">
                <a:latin typeface="Calibri" charset="0"/>
              </a:rPr>
              <a:t>posed </a:t>
            </a:r>
            <a:r>
              <a:rPr lang="en-US" dirty="0">
                <a:latin typeface="Calibri" charset="0"/>
              </a:rPr>
              <a:t>many educational challenges in areas. </a:t>
            </a:r>
          </a:p>
          <a:p>
            <a:r>
              <a:rPr lang="en-US" dirty="0">
                <a:latin typeface="Calibri" charset="0"/>
              </a:rPr>
              <a:t>In place of regular in-person teaching, training programs, meetings, and patient encounters were shifted to online platforms. Postgraduate courses, conferences, and workshops were made virtual, giving many trainees the opportunity to attend international events. Individual training institutions moved many of their regular didactic programs and journal clubs online</a:t>
            </a:r>
          </a:p>
          <a:p>
            <a:r>
              <a:rPr lang="en-US" dirty="0">
                <a:latin typeface="Calibri" charset="0"/>
              </a:rPr>
              <a:t>Staffing- faculty and trainee redeployments (or threats of redeployment) or transition to remote work or staggered schedules; childcare and lack of access to safe public transportation also posed challenges for many; and many trainees and faculty were scared to come to work. Supervision was often remote, in some cases with the trainee, attending and patient at 3 separate sites; difficult to coordinate, including with availability of the </a:t>
            </a:r>
            <a:r>
              <a:rPr lang="en-US" dirty="0" err="1">
                <a:latin typeface="Calibri" charset="0"/>
              </a:rPr>
              <a:t>telehealth</a:t>
            </a:r>
            <a:r>
              <a:rPr lang="en-US" dirty="0">
                <a:latin typeface="Calibri" charset="0"/>
              </a:rPr>
              <a:t> platform. Clinical work was hard and traumatizing- the patients were sicker </a:t>
            </a:r>
            <a:r>
              <a:rPr lang="en-US" dirty="0" smtClean="0">
                <a:latin typeface="Calibri" charset="0"/>
              </a:rPr>
              <a:t>than </a:t>
            </a:r>
            <a:r>
              <a:rPr lang="en-US" dirty="0">
                <a:latin typeface="Calibri" charset="0"/>
              </a:rPr>
              <a:t>what our trainees and </a:t>
            </a:r>
            <a:r>
              <a:rPr lang="en-US" dirty="0" err="1">
                <a:latin typeface="Calibri" charset="0"/>
              </a:rPr>
              <a:t>attendings</a:t>
            </a:r>
            <a:r>
              <a:rPr lang="en-US" dirty="0">
                <a:latin typeface="Calibri" charset="0"/>
              </a:rPr>
              <a:t> were used to and revealed knowledge gaps especially pertaining to how to manage very agitated delirious COVID-19 patients; it was difficult to do the liaison work if we were not physically on the COVID units and hard to find ways to be helpful to the consulting teams without adding undue </a:t>
            </a:r>
            <a:r>
              <a:rPr lang="en-US" dirty="0" smtClean="0">
                <a:latin typeface="Calibri" charset="0"/>
              </a:rPr>
              <a:t>burden. </a:t>
            </a:r>
            <a:endParaRPr lang="en-US" dirty="0">
              <a:latin typeface="Calibri" charset="0"/>
            </a:endParaRPr>
          </a:p>
        </p:txBody>
      </p:sp>
      <p:sp>
        <p:nvSpPr>
          <p:cNvPr id="38916" name="Slide Number Placeholder 3"/>
          <p:cNvSpPr>
            <a:spLocks noGrp="1"/>
          </p:cNvSpPr>
          <p:nvPr>
            <p:ph type="sldNum" sz="quarter" idx="5"/>
          </p:nvPr>
        </p:nvSpPr>
        <p:spPr>
          <a:noFill/>
        </p:spPr>
        <p:txBody>
          <a:bodyPr/>
          <a:lstStyle>
            <a:lvl1pPr defTabSz="454882">
              <a:defRPr sz="3100">
                <a:solidFill>
                  <a:schemeClr val="tx1"/>
                </a:solidFill>
                <a:latin typeface="Arial" charset="0"/>
                <a:ea typeface="ＭＳ Ｐゴシック" charset="0"/>
                <a:cs typeface="Arial" charset="0"/>
              </a:defRPr>
            </a:lvl1pPr>
            <a:lvl2pPr marL="724384" indent="-278849" defTabSz="454882">
              <a:defRPr sz="3100">
                <a:solidFill>
                  <a:schemeClr val="tx1"/>
                </a:solidFill>
                <a:latin typeface="Arial" charset="0"/>
                <a:ea typeface="Arial" charset="0"/>
                <a:cs typeface="Arial" charset="0"/>
              </a:defRPr>
            </a:lvl2pPr>
            <a:lvl3pPr marL="1115395" indent="-222768" defTabSz="454882">
              <a:defRPr sz="3100">
                <a:solidFill>
                  <a:schemeClr val="tx1"/>
                </a:solidFill>
                <a:latin typeface="Arial" charset="0"/>
                <a:ea typeface="Arial" charset="0"/>
                <a:cs typeface="Arial" charset="0"/>
              </a:defRPr>
            </a:lvl3pPr>
            <a:lvl4pPr marL="1562488" indent="-222768" defTabSz="454882">
              <a:defRPr sz="3100">
                <a:solidFill>
                  <a:schemeClr val="tx1"/>
                </a:solidFill>
                <a:latin typeface="Arial" charset="0"/>
                <a:ea typeface="Arial" charset="0"/>
                <a:cs typeface="Arial" charset="0"/>
              </a:defRPr>
            </a:lvl4pPr>
            <a:lvl5pPr marL="2009580" indent="-222768" defTabSz="454882">
              <a:defRPr sz="3100">
                <a:solidFill>
                  <a:schemeClr val="tx1"/>
                </a:solidFill>
                <a:latin typeface="Arial" charset="0"/>
                <a:ea typeface="Arial" charset="0"/>
                <a:cs typeface="Arial" charset="0"/>
              </a:defRPr>
            </a:lvl5pPr>
            <a:lvl6pPr marL="2458230" indent="-222768" defTabSz="454882" eaLnBrk="0" fontAlgn="base" hangingPunct="0">
              <a:spcBef>
                <a:spcPct val="0"/>
              </a:spcBef>
              <a:spcAft>
                <a:spcPct val="0"/>
              </a:spcAft>
              <a:defRPr sz="3100">
                <a:solidFill>
                  <a:schemeClr val="tx1"/>
                </a:solidFill>
                <a:latin typeface="Arial" charset="0"/>
                <a:ea typeface="Arial" charset="0"/>
                <a:cs typeface="Arial" charset="0"/>
              </a:defRPr>
            </a:lvl6pPr>
            <a:lvl7pPr marL="2906880" indent="-222768" defTabSz="454882" eaLnBrk="0" fontAlgn="base" hangingPunct="0">
              <a:spcBef>
                <a:spcPct val="0"/>
              </a:spcBef>
              <a:spcAft>
                <a:spcPct val="0"/>
              </a:spcAft>
              <a:defRPr sz="3100">
                <a:solidFill>
                  <a:schemeClr val="tx1"/>
                </a:solidFill>
                <a:latin typeface="Arial" charset="0"/>
                <a:ea typeface="Arial" charset="0"/>
                <a:cs typeface="Arial" charset="0"/>
              </a:defRPr>
            </a:lvl7pPr>
            <a:lvl8pPr marL="3355531" indent="-222768" defTabSz="454882" eaLnBrk="0" fontAlgn="base" hangingPunct="0">
              <a:spcBef>
                <a:spcPct val="0"/>
              </a:spcBef>
              <a:spcAft>
                <a:spcPct val="0"/>
              </a:spcAft>
              <a:defRPr sz="3100">
                <a:solidFill>
                  <a:schemeClr val="tx1"/>
                </a:solidFill>
                <a:latin typeface="Arial" charset="0"/>
                <a:ea typeface="Arial" charset="0"/>
                <a:cs typeface="Arial" charset="0"/>
              </a:defRPr>
            </a:lvl8pPr>
            <a:lvl9pPr marL="3804181" indent="-222768" defTabSz="454882" eaLnBrk="0" fontAlgn="base" hangingPunct="0">
              <a:spcBef>
                <a:spcPct val="0"/>
              </a:spcBef>
              <a:spcAft>
                <a:spcPct val="0"/>
              </a:spcAft>
              <a:defRPr sz="3100">
                <a:solidFill>
                  <a:schemeClr val="tx1"/>
                </a:solidFill>
                <a:latin typeface="Arial" charset="0"/>
                <a:ea typeface="Arial" charset="0"/>
                <a:cs typeface="Arial" charset="0"/>
              </a:defRPr>
            </a:lvl9pPr>
          </a:lstStyle>
          <a:p>
            <a:fld id="{C57F980A-99FB-6448-AE73-A02C6504D796}" type="slidenum">
              <a:rPr lang="en-US" sz="1200">
                <a:latin typeface="Calibri" charset="0"/>
              </a:rPr>
              <a:pPr/>
              <a:t>7</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8</a:t>
            </a:fld>
            <a:endParaRPr lang="en-US"/>
          </a:p>
        </p:txBody>
      </p:sp>
    </p:spTree>
    <p:extLst>
      <p:ext uri="{BB962C8B-B14F-4D97-AF65-F5344CB8AC3E}">
        <p14:creationId xmlns:p14="http://schemas.microsoft.com/office/powerpoint/2010/main" val="119276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9</a:t>
            </a:fld>
            <a:endParaRPr lang="en-US"/>
          </a:p>
        </p:txBody>
      </p:sp>
    </p:spTree>
    <p:extLst>
      <p:ext uri="{BB962C8B-B14F-4D97-AF65-F5344CB8AC3E}">
        <p14:creationId xmlns:p14="http://schemas.microsoft.com/office/powerpoint/2010/main" val="119276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10</a:t>
            </a:fld>
            <a:endParaRPr lang="en-US"/>
          </a:p>
        </p:txBody>
      </p:sp>
    </p:spTree>
    <p:extLst>
      <p:ext uri="{BB962C8B-B14F-4D97-AF65-F5344CB8AC3E}">
        <p14:creationId xmlns:p14="http://schemas.microsoft.com/office/powerpoint/2010/main" val="1192768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3594" y="2553473"/>
            <a:ext cx="8844801" cy="1019176"/>
          </a:xfrm>
          <a:prstGeom prst="rect">
            <a:avLst/>
          </a:prstGeom>
        </p:spPr>
        <p:txBody>
          <a:bodyPr>
            <a:normAutofit/>
          </a:bodyPr>
          <a:lstStyle>
            <a:lvl1pPr algn="ctr">
              <a:defRPr sz="4000" b="1">
                <a:solidFill>
                  <a:srgbClr val="006B31"/>
                </a:solidFill>
              </a:defRPr>
            </a:lvl1pPr>
          </a:lstStyle>
          <a:p>
            <a:r>
              <a:rPr lang="en-US" dirty="0"/>
              <a:t>Title Goes Here</a:t>
            </a:r>
          </a:p>
        </p:txBody>
      </p:sp>
      <p:sp>
        <p:nvSpPr>
          <p:cNvPr id="3" name="Subtitle 2"/>
          <p:cNvSpPr>
            <a:spLocks noGrp="1"/>
          </p:cNvSpPr>
          <p:nvPr>
            <p:ph type="subTitle" idx="1" hasCustomPrompt="1"/>
          </p:nvPr>
        </p:nvSpPr>
        <p:spPr>
          <a:xfrm>
            <a:off x="1673594" y="3789158"/>
            <a:ext cx="8844801" cy="695325"/>
          </a:xfrm>
          <a:prstGeom prst="rect">
            <a:avLst/>
          </a:prstGeom>
        </p:spPr>
        <p:txBody>
          <a:bodyPr>
            <a:normAutofit/>
          </a:bodyPr>
          <a:lstStyle>
            <a:lvl1pPr marL="0" indent="0" algn="ctr">
              <a:buNone/>
              <a:defRPr sz="2800">
                <a:solidFill>
                  <a:srgbClr val="006B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26" name="TextBox 25"/>
          <p:cNvSpPr txBox="1"/>
          <p:nvPr userDrawn="1"/>
        </p:nvSpPr>
        <p:spPr>
          <a:xfrm>
            <a:off x="87467" y="5582468"/>
            <a:ext cx="12017057" cy="523220"/>
          </a:xfrm>
          <a:prstGeom prst="rect">
            <a:avLst/>
          </a:prstGeom>
          <a:noFill/>
        </p:spPr>
        <p:txBody>
          <a:bodyPr wrap="square" rtlCol="0">
            <a:spAutoFit/>
          </a:bodyPr>
          <a:lstStyle/>
          <a:p>
            <a:pPr algn="ctr"/>
            <a:r>
              <a:rPr lang="en-US" sz="2800" i="1" kern="1200" dirty="0">
                <a:solidFill>
                  <a:srgbClr val="006B31"/>
                </a:solidFill>
                <a:effectLst/>
                <a:latin typeface="+mn-lt"/>
                <a:ea typeface="+mn-ea"/>
                <a:cs typeface="+mn-cs"/>
              </a:rPr>
              <a:t>Advancing Integrated Psychiatric Care for the Medically Ill</a:t>
            </a:r>
            <a:endParaRPr lang="en-US" sz="2800" kern="1200" dirty="0">
              <a:solidFill>
                <a:srgbClr val="006B31"/>
              </a:solidFill>
              <a:effectLst/>
              <a:latin typeface="+mn-lt"/>
              <a:ea typeface="+mn-ea"/>
              <a:cs typeface="+mn-cs"/>
            </a:endParaRPr>
          </a:p>
        </p:txBody>
      </p:sp>
      <p:grpSp>
        <p:nvGrpSpPr>
          <p:cNvPr id="19" name="Group 18">
            <a:extLst>
              <a:ext uri="{FF2B5EF4-FFF2-40B4-BE49-F238E27FC236}">
                <a16:creationId xmlns="" xmlns:a16="http://schemas.microsoft.com/office/drawing/2014/main" id="{4DCE038B-5876-4DDE-A905-7C4C40A04D38}"/>
              </a:ext>
            </a:extLst>
          </p:cNvPr>
          <p:cNvGrpSpPr/>
          <p:nvPr userDrawn="1"/>
        </p:nvGrpSpPr>
        <p:grpSpPr>
          <a:xfrm>
            <a:off x="3036558" y="938283"/>
            <a:ext cx="6165584" cy="1309479"/>
            <a:chOff x="1927007" y="457846"/>
            <a:chExt cx="6165584" cy="1309479"/>
          </a:xfrm>
        </p:grpSpPr>
        <p:pic>
          <p:nvPicPr>
            <p:cNvPr id="12" name="Picture 11">
              <a:extLst>
                <a:ext uri="{FF2B5EF4-FFF2-40B4-BE49-F238E27FC236}">
                  <a16:creationId xmlns="" xmlns:a16="http://schemas.microsoft.com/office/drawing/2014/main" id="{BC7CD6A1-B8A4-42E0-89BF-378BF5FDDA17}"/>
                </a:ext>
              </a:extLst>
            </p:cNvPr>
            <p:cNvPicPr>
              <a:picLocks noChangeAspect="1"/>
            </p:cNvPicPr>
            <p:nvPr userDrawn="1"/>
          </p:nvPicPr>
          <p:blipFill>
            <a:blip r:embed="rId2"/>
            <a:stretch>
              <a:fillRect/>
            </a:stretch>
          </p:blipFill>
          <p:spPr>
            <a:xfrm>
              <a:off x="1927007" y="480025"/>
              <a:ext cx="1287300" cy="1287300"/>
            </a:xfrm>
            <a:prstGeom prst="rect">
              <a:avLst/>
            </a:prstGeom>
            <a:effectLst>
              <a:outerShdw blurRad="50800" dist="38100" dir="2700000" algn="tl" rotWithShape="0">
                <a:prstClr val="black">
                  <a:alpha val="40000"/>
                </a:prstClr>
              </a:outerShdw>
            </a:effectLst>
          </p:spPr>
        </p:pic>
        <p:pic>
          <p:nvPicPr>
            <p:cNvPr id="23" name="Picture 22" descr="Text&#10;&#10;Description automatically generated">
              <a:extLst>
                <a:ext uri="{FF2B5EF4-FFF2-40B4-BE49-F238E27FC236}">
                  <a16:creationId xmlns="" xmlns:a16="http://schemas.microsoft.com/office/drawing/2014/main" id="{A41D742A-DB80-45F2-82D2-0856ED9934D3}"/>
                </a:ext>
              </a:extLst>
            </p:cNvPr>
            <p:cNvPicPr>
              <a:picLocks noChangeAspect="1"/>
            </p:cNvPicPr>
            <p:nvPr userDrawn="1"/>
          </p:nvPicPr>
          <p:blipFill rotWithShape="1">
            <a:blip r:embed="rId3"/>
            <a:srcRect l="20190" t="-8465"/>
            <a:stretch/>
          </p:blipFill>
          <p:spPr>
            <a:xfrm>
              <a:off x="3214307" y="457846"/>
              <a:ext cx="4878284" cy="1309479"/>
            </a:xfrm>
            <a:prstGeom prst="rect">
              <a:avLst/>
            </a:prstGeom>
            <a:effectLst>
              <a:outerShdw blurRad="50800" dist="38100" dir="2700000" algn="tl" rotWithShape="0">
                <a:prstClr val="black">
                  <a:alpha val="40000"/>
                </a:prstClr>
              </a:outerShdw>
            </a:effectLst>
          </p:spPr>
        </p:pic>
      </p:grpSp>
      <p:grpSp>
        <p:nvGrpSpPr>
          <p:cNvPr id="37" name="Group 36">
            <a:extLst>
              <a:ext uri="{FF2B5EF4-FFF2-40B4-BE49-F238E27FC236}">
                <a16:creationId xmlns="" xmlns:a16="http://schemas.microsoft.com/office/drawing/2014/main" id="{F90970A5-35BF-406C-9EE8-93CF9D6FF507}"/>
              </a:ext>
            </a:extLst>
          </p:cNvPr>
          <p:cNvGrpSpPr/>
          <p:nvPr userDrawn="1"/>
        </p:nvGrpSpPr>
        <p:grpSpPr>
          <a:xfrm>
            <a:off x="772" y="5948"/>
            <a:ext cx="12192001" cy="582600"/>
            <a:chOff x="772" y="5948"/>
            <a:chExt cx="12192001" cy="582600"/>
          </a:xfrm>
        </p:grpSpPr>
        <p:pic>
          <p:nvPicPr>
            <p:cNvPr id="34" name="Picture 33" descr="A picture containing background pattern&#10;&#10;Description automatically generated">
              <a:extLst>
                <a:ext uri="{FF2B5EF4-FFF2-40B4-BE49-F238E27FC236}">
                  <a16:creationId xmlns="" xmlns:a16="http://schemas.microsoft.com/office/drawing/2014/main" id="{84ED85D6-CD54-4AFE-BDF2-5A3D3CB86A16}"/>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35" name="Picture 34" descr="A picture containing background pattern&#10;&#10;Description automatically generated">
              <a:extLst>
                <a:ext uri="{FF2B5EF4-FFF2-40B4-BE49-F238E27FC236}">
                  <a16:creationId xmlns="" xmlns:a16="http://schemas.microsoft.com/office/drawing/2014/main" id="{CCBAC2A6-1E9B-4F65-867C-93A527B62817}"/>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36" name="Picture 35" descr="A picture containing background pattern&#10;&#10;Description automatically generated">
              <a:extLst>
                <a:ext uri="{FF2B5EF4-FFF2-40B4-BE49-F238E27FC236}">
                  <a16:creationId xmlns="" xmlns:a16="http://schemas.microsoft.com/office/drawing/2014/main" id="{AB289FDE-F898-49BB-915A-A6D6A093D51A}"/>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grpSp>
        <p:nvGrpSpPr>
          <p:cNvPr id="38" name="Group 37">
            <a:extLst>
              <a:ext uri="{FF2B5EF4-FFF2-40B4-BE49-F238E27FC236}">
                <a16:creationId xmlns="" xmlns:a16="http://schemas.microsoft.com/office/drawing/2014/main" id="{32E6CCB5-9966-482D-83F9-032538E23F75}"/>
              </a:ext>
            </a:extLst>
          </p:cNvPr>
          <p:cNvGrpSpPr/>
          <p:nvPr userDrawn="1"/>
        </p:nvGrpSpPr>
        <p:grpSpPr>
          <a:xfrm>
            <a:off x="-5" y="6275400"/>
            <a:ext cx="12192001" cy="582600"/>
            <a:chOff x="772" y="5948"/>
            <a:chExt cx="12192001" cy="582600"/>
          </a:xfrm>
        </p:grpSpPr>
        <p:pic>
          <p:nvPicPr>
            <p:cNvPr id="39" name="Picture 38" descr="A picture containing background pattern&#10;&#10;Description automatically generated">
              <a:extLst>
                <a:ext uri="{FF2B5EF4-FFF2-40B4-BE49-F238E27FC236}">
                  <a16:creationId xmlns="" xmlns:a16="http://schemas.microsoft.com/office/drawing/2014/main" id="{7C625D9F-D602-4776-A0A9-9C21B3B7D3BA}"/>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40" name="Picture 39" descr="A picture containing background pattern&#10;&#10;Description automatically generated">
              <a:extLst>
                <a:ext uri="{FF2B5EF4-FFF2-40B4-BE49-F238E27FC236}">
                  <a16:creationId xmlns="" xmlns:a16="http://schemas.microsoft.com/office/drawing/2014/main" id="{04AFADD6-C150-4D86-B295-2563513D4A06}"/>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41" name="Picture 40" descr="A picture containing background pattern&#10;&#10;Description automatically generated">
              <a:extLst>
                <a:ext uri="{FF2B5EF4-FFF2-40B4-BE49-F238E27FC236}">
                  <a16:creationId xmlns="" xmlns:a16="http://schemas.microsoft.com/office/drawing/2014/main" id="{A95F47E0-7FA5-40C9-B49B-997C756445F4}"/>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spTree>
    <p:extLst>
      <p:ext uri="{BB962C8B-B14F-4D97-AF65-F5344CB8AC3E}">
        <p14:creationId xmlns:p14="http://schemas.microsoft.com/office/powerpoint/2010/main" val="42395222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8638"/>
            <a:ext cx="10972800" cy="1143000"/>
          </a:xfrm>
          <a:prstGeom prst="rect">
            <a:avLst/>
          </a:prstGeom>
        </p:spPr>
        <p:txBody>
          <a:bodyPr>
            <a:noAutofit/>
          </a:bodyPr>
          <a:lstStyle>
            <a:lvl1pPr>
              <a:defRPr>
                <a:solidFill>
                  <a:srgbClr val="006B31"/>
                </a:solidFill>
              </a:defRPr>
            </a:lvl1pPr>
          </a:lstStyle>
          <a:p>
            <a:r>
              <a:rPr lang="en-US" dirty="0"/>
              <a:t>Click to edit Master title style</a:t>
            </a:r>
          </a:p>
        </p:txBody>
      </p:sp>
      <p:sp>
        <p:nvSpPr>
          <p:cNvPr id="3" name="Content Placeholder 2"/>
          <p:cNvSpPr>
            <a:spLocks noGrp="1"/>
          </p:cNvSpPr>
          <p:nvPr>
            <p:ph idx="1"/>
          </p:nvPr>
        </p:nvSpPr>
        <p:spPr>
          <a:xfrm>
            <a:off x="609600" y="1689048"/>
            <a:ext cx="10972800" cy="4712134"/>
          </a:xfrm>
          <a:prstGeom prst="rect">
            <a:avLst/>
          </a:prstGeom>
        </p:spPr>
        <p:txBody>
          <a:bodyPr>
            <a:noAutofit/>
          </a:bodyPr>
          <a:lstStyle>
            <a:lvl1pPr marL="228600" indent="-228600">
              <a:buClr>
                <a:srgbClr val="177D38"/>
              </a:buClr>
              <a:buFont typeface="Wingdings" panose="05000000000000000000" pitchFamily="2" charset="2"/>
              <a:buChar char="§"/>
              <a:defRPr>
                <a:solidFill>
                  <a:srgbClr val="006B31"/>
                </a:solidFill>
              </a:defRPr>
            </a:lvl1pPr>
            <a:lvl2pPr marL="627063" indent="-228600">
              <a:buClr>
                <a:srgbClr val="177D38"/>
              </a:buClr>
              <a:buFont typeface="Wingdings" panose="05000000000000000000" pitchFamily="2" charset="2"/>
              <a:buChar char="§"/>
              <a:defRPr>
                <a:solidFill>
                  <a:srgbClr val="006B31"/>
                </a:solidFill>
              </a:defRPr>
            </a:lvl2pPr>
            <a:lvl3pPr marL="1143000" indent="-228600">
              <a:buClr>
                <a:srgbClr val="177D38"/>
              </a:buClr>
              <a:buFont typeface="Wingdings" panose="05000000000000000000" pitchFamily="2" charset="2"/>
              <a:buChar char="§"/>
              <a:defRPr>
                <a:solidFill>
                  <a:srgbClr val="006B31"/>
                </a:solidFill>
              </a:defRPr>
            </a:lvl3pPr>
            <a:lvl4pPr marL="1600200" indent="-228600">
              <a:buClr>
                <a:srgbClr val="177D38"/>
              </a:buClr>
              <a:buFont typeface="Wingdings" panose="05000000000000000000" pitchFamily="2" charset="2"/>
              <a:buChar char="§"/>
              <a:defRPr>
                <a:solidFill>
                  <a:srgbClr val="006B31"/>
                </a:solidFill>
              </a:defRPr>
            </a:lvl4pPr>
            <a:lvl5pPr marL="2057400" indent="-228600">
              <a:buClr>
                <a:srgbClr val="177D38"/>
              </a:buClr>
              <a:buFont typeface="Wingdings" panose="05000000000000000000" pitchFamily="2" charset="2"/>
              <a:buChar char="§"/>
              <a:defRPr>
                <a:solidFill>
                  <a:srgbClr val="006B3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6" name="Group 35">
            <a:extLst>
              <a:ext uri="{FF2B5EF4-FFF2-40B4-BE49-F238E27FC236}">
                <a16:creationId xmlns="" xmlns:a16="http://schemas.microsoft.com/office/drawing/2014/main" id="{0BC42D7B-F7E8-4EAF-B0AD-12B965862F6A}"/>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22" name="Picture 21" descr="A picture containing background pattern&#10;&#10;Description automatically generated">
              <a:extLst>
                <a:ext uri="{FF2B5EF4-FFF2-40B4-BE49-F238E27FC236}">
                  <a16:creationId xmlns="" xmlns:a16="http://schemas.microsoft.com/office/drawing/2014/main" id="{E14C7EA4-9592-4D9D-A468-4331F758C8CA}"/>
                </a:ext>
              </a:extLst>
            </p:cNvPr>
            <p:cNvPicPr>
              <a:picLocks noChangeAspect="1"/>
            </p:cNvPicPr>
            <p:nvPr userDrawn="1"/>
          </p:nvPicPr>
          <p:blipFill rotWithShape="1">
            <a:blip r:embed="rId2"/>
            <a:srcRect l="6427" t="-6067" r="82176" b="45866"/>
            <a:stretch/>
          </p:blipFill>
          <p:spPr>
            <a:xfrm>
              <a:off x="76241" y="-202187"/>
              <a:ext cx="324450" cy="1990079"/>
            </a:xfrm>
            <a:prstGeom prst="rect">
              <a:avLst/>
            </a:prstGeom>
          </p:spPr>
        </p:pic>
        <p:pic>
          <p:nvPicPr>
            <p:cNvPr id="21" name="Picture 20" descr="A picture containing background pattern&#10;&#10;Description automatically generated">
              <a:extLst>
                <a:ext uri="{FF2B5EF4-FFF2-40B4-BE49-F238E27FC236}">
                  <a16:creationId xmlns="" xmlns:a16="http://schemas.microsoft.com/office/drawing/2014/main" id="{62DCC54C-5F0F-46EC-AD9D-D8880BEFF820}"/>
                </a:ext>
              </a:extLst>
            </p:cNvPr>
            <p:cNvPicPr>
              <a:picLocks noChangeAspect="1"/>
            </p:cNvPicPr>
            <p:nvPr userDrawn="1"/>
          </p:nvPicPr>
          <p:blipFill rotWithShape="1">
            <a:blip r:embed="rId2"/>
            <a:srcRect l="38854" t="-6468" r="49546" b="14014"/>
            <a:stretch/>
          </p:blipFill>
          <p:spPr>
            <a:xfrm>
              <a:off x="76239" y="1408836"/>
              <a:ext cx="324448" cy="3056245"/>
            </a:xfrm>
            <a:prstGeom prst="rect">
              <a:avLst/>
            </a:prstGeom>
          </p:spPr>
        </p:pic>
        <p:pic>
          <p:nvPicPr>
            <p:cNvPr id="11" name="Picture 10" descr="A picture containing background pattern&#10;&#10;Description automatically generated">
              <a:extLst>
                <a:ext uri="{FF2B5EF4-FFF2-40B4-BE49-F238E27FC236}">
                  <a16:creationId xmlns="" xmlns:a16="http://schemas.microsoft.com/office/drawing/2014/main" id="{8372C55C-E5AD-4DDD-82CA-B72AF14DD1FD}"/>
                </a:ext>
              </a:extLst>
            </p:cNvPr>
            <p:cNvPicPr>
              <a:picLocks noChangeAspect="1"/>
            </p:cNvPicPr>
            <p:nvPr userDrawn="1"/>
          </p:nvPicPr>
          <p:blipFill rotWithShape="1">
            <a:blip r:embed="rId2"/>
            <a:srcRect l="44225" t="1135" r="44175" b="46244"/>
            <a:stretch/>
          </p:blipFill>
          <p:spPr>
            <a:xfrm>
              <a:off x="76930" y="4438524"/>
              <a:ext cx="324450" cy="1739495"/>
            </a:xfrm>
            <a:prstGeom prst="rect">
              <a:avLst/>
            </a:prstGeom>
          </p:spPr>
        </p:pic>
      </p:grpSp>
      <p:sp>
        <p:nvSpPr>
          <p:cNvPr id="6" name="Slide Number Placeholder 5"/>
          <p:cNvSpPr>
            <a:spLocks noGrp="1"/>
          </p:cNvSpPr>
          <p:nvPr>
            <p:ph type="sldNum" sz="quarter" idx="12"/>
          </p:nvPr>
        </p:nvSpPr>
        <p:spPr>
          <a:xfrm>
            <a:off x="11401425" y="6410668"/>
            <a:ext cx="688580" cy="365125"/>
          </a:xfrm>
          <a:prstGeom prst="rect">
            <a:avLst/>
          </a:prstGeom>
          <a:noFill/>
          <a:ln>
            <a:noFill/>
          </a:ln>
        </p:spPr>
        <p:txBody>
          <a:bodyPr/>
          <a:lstStyle>
            <a:lvl1pPr algn="r">
              <a:defRPr sz="1200">
                <a:solidFill>
                  <a:srgbClr val="177D38"/>
                </a:solidFill>
              </a:defRPr>
            </a:lvl1pPr>
          </a:lstStyle>
          <a:p>
            <a:r>
              <a:rPr lang="en-US" dirty="0"/>
              <a:t>Page</a:t>
            </a:r>
            <a:fld id="{68CDBAF2-F266-C14C-8ABF-54B90D837FA3}" type="slidenum">
              <a:rPr lang="en-US" smtClean="0"/>
              <a:pPr/>
              <a:t>‹#›</a:t>
            </a:fld>
            <a:endParaRPr lang="en-US" dirty="0"/>
          </a:p>
        </p:txBody>
      </p:sp>
      <p:cxnSp>
        <p:nvCxnSpPr>
          <p:cNvPr id="39" name="Straight Connector 38">
            <a:extLst>
              <a:ext uri="{FF2B5EF4-FFF2-40B4-BE49-F238E27FC236}">
                <a16:creationId xmlns="" xmlns:a16="http://schemas.microsoft.com/office/drawing/2014/main" id="{FE4CE4FE-7650-482B-9F12-687F6459490E}"/>
              </a:ext>
            </a:extLst>
          </p:cNvPr>
          <p:cNvCxnSpPr>
            <a:cxnSpLocks/>
          </p:cNvCxnSpPr>
          <p:nvPr userDrawn="1"/>
        </p:nvCxnSpPr>
        <p:spPr>
          <a:xfrm>
            <a:off x="102330" y="6720534"/>
            <a:ext cx="12115460" cy="9525"/>
          </a:xfrm>
          <a:prstGeom prst="line">
            <a:avLst/>
          </a:prstGeom>
          <a:ln>
            <a:solidFill>
              <a:srgbClr val="00A95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 xmlns:a16="http://schemas.microsoft.com/office/drawing/2014/main" id="{47551CF8-3300-4E31-B62A-F3C1CAC2C0F7}"/>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92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bg>
      <p:bgPr>
        <a:gradFill rotWithShape="0">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12579351" y="0"/>
            <a:ext cx="2194983" cy="1816100"/>
            <a:chOff x="12554553" y="1"/>
            <a:chExt cx="1647523" cy="1816099"/>
          </a:xfrm>
        </p:grpSpPr>
        <p:sp>
          <p:nvSpPr>
            <p:cNvPr id="4" name="Rectangle: Folded Corner 3"/>
            <p:cNvSpPr>
              <a:spLocks noChangeArrowheads="1"/>
            </p:cNvSpPr>
            <p:nvPr userDrawn="1"/>
          </p:nvSpPr>
          <p:spPr bwMode="auto">
            <a:xfrm>
              <a:off x="12554553" y="1"/>
              <a:ext cx="1644346" cy="1816099"/>
            </a:xfrm>
            <a:prstGeom prst="foldedCorner">
              <a:avLst>
                <a:gd name="adj" fmla="val 16667"/>
              </a:avLst>
            </a:prstGeom>
            <a:solidFill>
              <a:srgbClr val="B2B3B2"/>
            </a:solidFill>
            <a:ln>
              <a:noFill/>
            </a:ln>
            <a:effectLst>
              <a:outerShdw blurRad="101600" dist="635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rIns="0"/>
            <a:lstStyle/>
            <a:p>
              <a:pPr>
                <a:defRPr/>
              </a:pPr>
              <a:r>
                <a:rPr lang="en-US" sz="1400">
                  <a:solidFill>
                    <a:schemeClr val="accent2">
                      <a:lumMod val="50000"/>
                    </a:schemeClr>
                  </a:solidFill>
                  <a:latin typeface="+mn-lt"/>
                  <a:ea typeface="+mn-ea"/>
                  <a:cs typeface="+mn-cs"/>
                </a:rPr>
                <a:t>To insert your own icons*:</a:t>
              </a:r>
            </a:p>
            <a:p>
              <a:pPr>
                <a:defRPr/>
              </a:pPr>
              <a:endParaRPr lang="en-US" sz="1400">
                <a:solidFill>
                  <a:schemeClr val="accent2">
                    <a:lumMod val="50000"/>
                  </a:schemeClr>
                </a:solidFill>
                <a:latin typeface="+mn-lt"/>
                <a:ea typeface="+mn-ea"/>
                <a:cs typeface="+mn-cs"/>
              </a:endParaRPr>
            </a:p>
            <a:p>
              <a:pPr>
                <a:defRPr/>
              </a:pPr>
              <a:r>
                <a:rPr lang="en-US" sz="1400" b="1">
                  <a:solidFill>
                    <a:schemeClr val="accent2">
                      <a:lumMod val="50000"/>
                    </a:schemeClr>
                  </a:solidFill>
                  <a:latin typeface="+mn-lt"/>
                  <a:ea typeface="+mn-ea"/>
                  <a:cs typeface="+mn-cs"/>
                </a:rPr>
                <a:t>Insert</a:t>
              </a:r>
              <a:r>
                <a:rPr lang="en-US" sz="1400">
                  <a:solidFill>
                    <a:schemeClr val="accent2">
                      <a:lumMod val="50000"/>
                    </a:schemeClr>
                  </a:solidFill>
                  <a:latin typeface="+mn-lt"/>
                  <a:ea typeface="+mn-ea"/>
                  <a:cs typeface="+mn-cs"/>
                </a:rPr>
                <a:t> &gt;&gt; </a:t>
              </a:r>
              <a:r>
                <a:rPr lang="en-US" sz="1400" b="1">
                  <a:solidFill>
                    <a:schemeClr val="accent2">
                      <a:lumMod val="50000"/>
                    </a:schemeClr>
                  </a:solidFill>
                  <a:latin typeface="+mn-lt"/>
                  <a:ea typeface="+mn-ea"/>
                  <a:cs typeface="+mn-cs"/>
                </a:rPr>
                <a:t>Icons</a:t>
              </a:r>
            </a:p>
            <a:p>
              <a:pPr>
                <a:defRPr/>
              </a:pPr>
              <a:endParaRPr lang="en-US" sz="1400">
                <a:solidFill>
                  <a:schemeClr val="accent2">
                    <a:lumMod val="50000"/>
                  </a:schemeClr>
                </a:solidFill>
                <a:latin typeface="+mn-lt"/>
                <a:ea typeface="+mn-ea"/>
                <a:cs typeface="+mn-cs"/>
              </a:endParaRPr>
            </a:p>
            <a:p>
              <a:pPr>
                <a:defRPr/>
              </a:pPr>
              <a:r>
                <a:rPr lang="en-US" sz="1200" i="1">
                  <a:solidFill>
                    <a:schemeClr val="accent2">
                      <a:lumMod val="50000"/>
                    </a:schemeClr>
                  </a:solidFill>
                  <a:latin typeface="+mn-lt"/>
                  <a:ea typeface="+mn-ea"/>
                  <a:cs typeface="+mn-cs"/>
                </a:rPr>
                <a:t>(*Only available to Office 365 subscribers)</a:t>
              </a:r>
            </a:p>
          </p:txBody>
        </p:sp>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02026" y="424090"/>
              <a:ext cx="400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50463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51967" y="6356351"/>
            <a:ext cx="2844800" cy="365125"/>
          </a:xfrm>
          <a:prstGeom prst="rect">
            <a:avLst/>
          </a:prstGeom>
        </p:spPr>
        <p:txBody>
          <a:bodyPr rtlCol="0"/>
          <a:lstStyle>
            <a:lvl1pPr fontAlgn="auto">
              <a:spcBef>
                <a:spcPts val="0"/>
              </a:spcBef>
              <a:spcAft>
                <a:spcPts val="0"/>
              </a:spcAft>
              <a:defRPr sz="820">
                <a:solidFill>
                  <a:schemeClr val="tx1">
                    <a:tint val="75000"/>
                  </a:schemeClr>
                </a:solidFill>
                <a:latin typeface="Arial"/>
                <a:ea typeface="+mn-ea"/>
                <a:cs typeface="Arial"/>
              </a:defRPr>
            </a:lvl1pPr>
          </a:lstStyle>
          <a:p>
            <a:pPr>
              <a:defRPr/>
            </a:pPr>
            <a:endParaRPr lang="en-US"/>
          </a:p>
        </p:txBody>
      </p:sp>
      <p:sp>
        <p:nvSpPr>
          <p:cNvPr id="5" name="Footer Placeholder 4"/>
          <p:cNvSpPr>
            <a:spLocks noGrp="1"/>
          </p:cNvSpPr>
          <p:nvPr>
            <p:ph type="ftr" sz="quarter" idx="11"/>
          </p:nvPr>
        </p:nvSpPr>
        <p:spPr>
          <a:xfrm>
            <a:off x="609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334083A-555F-6D41-9570-689113E23783}" type="slidenum">
              <a:rPr lang="en-US"/>
              <a:pPr/>
              <a:t>‹#›</a:t>
            </a:fld>
            <a:endParaRPr lang="en-US"/>
          </a:p>
        </p:txBody>
      </p:sp>
    </p:spTree>
    <p:extLst>
      <p:ext uri="{BB962C8B-B14F-4D97-AF65-F5344CB8AC3E}">
        <p14:creationId xmlns:p14="http://schemas.microsoft.com/office/powerpoint/2010/main" val="32681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32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288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 xmlns:a16="http://schemas.microsoft.com/office/drawing/2014/main" id="{15D1F791-04FF-4516-8691-725E9FFDEC88}"/>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19" name="Picture 18" descr="A picture containing background pattern&#10;&#10;Description automatically generated">
              <a:extLst>
                <a:ext uri="{FF2B5EF4-FFF2-40B4-BE49-F238E27FC236}">
                  <a16:creationId xmlns="" xmlns:a16="http://schemas.microsoft.com/office/drawing/2014/main" id="{B6A9A537-DEC9-4AE0-88D6-8FC5762163F4}"/>
                </a:ext>
              </a:extLst>
            </p:cNvPr>
            <p:cNvPicPr>
              <a:picLocks noChangeAspect="1"/>
            </p:cNvPicPr>
            <p:nvPr userDrawn="1"/>
          </p:nvPicPr>
          <p:blipFill rotWithShape="1">
            <a:blip r:embed="rId6"/>
            <a:srcRect l="6427" t="-6067" r="82176" b="45866"/>
            <a:stretch/>
          </p:blipFill>
          <p:spPr>
            <a:xfrm>
              <a:off x="76241" y="-202187"/>
              <a:ext cx="324450" cy="1990079"/>
            </a:xfrm>
            <a:prstGeom prst="rect">
              <a:avLst/>
            </a:prstGeom>
          </p:spPr>
        </p:pic>
        <p:pic>
          <p:nvPicPr>
            <p:cNvPr id="20" name="Picture 19" descr="A picture containing background pattern&#10;&#10;Description automatically generated">
              <a:extLst>
                <a:ext uri="{FF2B5EF4-FFF2-40B4-BE49-F238E27FC236}">
                  <a16:creationId xmlns="" xmlns:a16="http://schemas.microsoft.com/office/drawing/2014/main" id="{99DA443D-3AF9-4B48-9D04-E6602CBD8FE8}"/>
                </a:ext>
              </a:extLst>
            </p:cNvPr>
            <p:cNvPicPr>
              <a:picLocks noChangeAspect="1"/>
            </p:cNvPicPr>
            <p:nvPr userDrawn="1"/>
          </p:nvPicPr>
          <p:blipFill rotWithShape="1">
            <a:blip r:embed="rId6"/>
            <a:srcRect l="38854" t="-6468" r="49546" b="14014"/>
            <a:stretch/>
          </p:blipFill>
          <p:spPr>
            <a:xfrm>
              <a:off x="76239" y="1408836"/>
              <a:ext cx="324448" cy="3056245"/>
            </a:xfrm>
            <a:prstGeom prst="rect">
              <a:avLst/>
            </a:prstGeom>
          </p:spPr>
        </p:pic>
        <p:pic>
          <p:nvPicPr>
            <p:cNvPr id="21" name="Picture 20" descr="A picture containing background pattern&#10;&#10;Description automatically generated">
              <a:extLst>
                <a:ext uri="{FF2B5EF4-FFF2-40B4-BE49-F238E27FC236}">
                  <a16:creationId xmlns="" xmlns:a16="http://schemas.microsoft.com/office/drawing/2014/main" id="{85AE0B28-4937-42B0-95E9-25FABA075207}"/>
                </a:ext>
              </a:extLst>
            </p:cNvPr>
            <p:cNvPicPr>
              <a:picLocks noChangeAspect="1"/>
            </p:cNvPicPr>
            <p:nvPr userDrawn="1"/>
          </p:nvPicPr>
          <p:blipFill rotWithShape="1">
            <a:blip r:embed="rId6"/>
            <a:srcRect l="44225" t="1135" r="44175" b="46244"/>
            <a:stretch/>
          </p:blipFill>
          <p:spPr>
            <a:xfrm>
              <a:off x="76930" y="4438524"/>
              <a:ext cx="324450" cy="1739495"/>
            </a:xfrm>
            <a:prstGeom prst="rect">
              <a:avLst/>
            </a:prstGeom>
          </p:spPr>
        </p:pic>
      </p:grpSp>
      <p:sp>
        <p:nvSpPr>
          <p:cNvPr id="22" name="Slide Number Placeholder 5">
            <a:extLst>
              <a:ext uri="{FF2B5EF4-FFF2-40B4-BE49-F238E27FC236}">
                <a16:creationId xmlns="" xmlns:a16="http://schemas.microsoft.com/office/drawing/2014/main" id="{9B35E28E-E1A3-4120-8AAB-300E7F55C2AB}"/>
              </a:ext>
            </a:extLst>
          </p:cNvPr>
          <p:cNvSpPr txBox="1">
            <a:spLocks/>
          </p:cNvSpPr>
          <p:nvPr userDrawn="1"/>
        </p:nvSpPr>
        <p:spPr>
          <a:xfrm>
            <a:off x="11401425" y="6410668"/>
            <a:ext cx="688580" cy="365125"/>
          </a:xfrm>
          <a:prstGeom prst="rect">
            <a:avLst/>
          </a:prstGeom>
          <a:noFill/>
          <a:ln>
            <a:noFill/>
          </a:ln>
        </p:spPr>
        <p:txBody>
          <a:bodyPr/>
          <a:lstStyle>
            <a:defPPr>
              <a:defRPr lang="en-US"/>
            </a:defPPr>
            <a:lvl1pPr marL="0" algn="r" defTabSz="457200" rtl="0" eaLnBrk="1" latinLnBrk="0" hangingPunct="1">
              <a:defRPr sz="1200" kern="1200">
                <a:solidFill>
                  <a:srgbClr val="177D3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Page</a:t>
            </a:r>
            <a:fld id="{68CDBAF2-F266-C14C-8ABF-54B90D837FA3}" type="slidenum">
              <a:rPr lang="en-US" smtClean="0"/>
              <a:pPr/>
              <a:t>‹#›</a:t>
            </a:fld>
            <a:endParaRPr lang="en-US" dirty="0"/>
          </a:p>
        </p:txBody>
      </p:sp>
      <p:pic>
        <p:nvPicPr>
          <p:cNvPr id="24" name="Picture 23" descr="Text&#10;&#10;Description automatically generated">
            <a:extLst>
              <a:ext uri="{FF2B5EF4-FFF2-40B4-BE49-F238E27FC236}">
                <a16:creationId xmlns="" xmlns:a16="http://schemas.microsoft.com/office/drawing/2014/main" id="{096DF7D1-BA58-46A5-85B5-A165744D4340}"/>
              </a:ext>
            </a:extLst>
          </p:cNvPr>
          <p:cNvPicPr>
            <a:picLocks noChangeAspect="1"/>
          </p:cNvPicPr>
          <p:nvPr userDrawn="1"/>
        </p:nvPicPr>
        <p:blipFill rotWithShape="1">
          <a:blip r:embed="rId7"/>
          <a:srcRect l="20190" t="-8465"/>
          <a:stretch/>
        </p:blipFill>
        <p:spPr>
          <a:xfrm>
            <a:off x="608909" y="44146"/>
            <a:ext cx="1968500" cy="528405"/>
          </a:xfrm>
          <a:prstGeom prst="rect">
            <a:avLst/>
          </a:prstGeom>
          <a:effectLst>
            <a:outerShdw blurRad="50800" dist="38100" dir="2700000" algn="tl" rotWithShape="0">
              <a:prstClr val="black">
                <a:alpha val="40000"/>
              </a:prstClr>
            </a:outerShdw>
          </a:effectLst>
        </p:spPr>
      </p:pic>
      <p:cxnSp>
        <p:nvCxnSpPr>
          <p:cNvPr id="25" name="Straight Connector 24">
            <a:extLst>
              <a:ext uri="{FF2B5EF4-FFF2-40B4-BE49-F238E27FC236}">
                <a16:creationId xmlns="" xmlns:a16="http://schemas.microsoft.com/office/drawing/2014/main" id="{599E64DD-EEF1-46BE-BB40-17F0F11F447B}"/>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 xmlns:a16="http://schemas.microsoft.com/office/drawing/2014/main" id="{40C3C5F4-4D0F-4ED4-9E4A-07EBF54CAE48}"/>
              </a:ext>
            </a:extLst>
          </p:cNvPr>
          <p:cNvPicPr>
            <a:picLocks noChangeAspect="1"/>
          </p:cNvPicPr>
          <p:nvPr userDrawn="1"/>
        </p:nvPicPr>
        <p:blipFill>
          <a:blip r:embed="rId8"/>
          <a:stretch>
            <a:fillRect/>
          </a:stretch>
        </p:blipFill>
        <p:spPr>
          <a:xfrm>
            <a:off x="85222" y="52287"/>
            <a:ext cx="523341" cy="5233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hdr="0" ftr="0" dt="0"/>
  <p:txStyles>
    <p:titleStyle>
      <a:lvl1pPr algn="l" defTabSz="457200" rtl="0" eaLnBrk="1" latinLnBrk="0" hangingPunct="1">
        <a:spcBef>
          <a:spcPct val="0"/>
        </a:spcBef>
        <a:buNone/>
        <a:defRPr sz="3200" kern="1200">
          <a:solidFill>
            <a:srgbClr val="006B3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528" y="2284916"/>
            <a:ext cx="8205000" cy="2693335"/>
          </a:xfrm>
        </p:spPr>
        <p:txBody>
          <a:bodyPr>
            <a:normAutofit/>
          </a:bodyPr>
          <a:lstStyle/>
          <a:p>
            <a:r>
              <a:rPr lang="en-US" sz="4800" dirty="0" smtClean="0"/>
              <a:t>Educational Diamonds </a:t>
            </a:r>
            <a:br>
              <a:rPr lang="en-US" sz="4800" dirty="0" smtClean="0"/>
            </a:br>
            <a:r>
              <a:rPr lang="en-US" sz="4800" dirty="0" smtClean="0"/>
              <a:t>in the </a:t>
            </a:r>
            <a:br>
              <a:rPr lang="en-US" sz="4800" dirty="0" smtClean="0"/>
            </a:br>
            <a:r>
              <a:rPr lang="en-US" sz="4800" dirty="0" smtClean="0"/>
              <a:t>COVID-19 Rough</a:t>
            </a:r>
            <a:endParaRPr lang="en-US" sz="4800" dirty="0"/>
          </a:p>
        </p:txBody>
      </p:sp>
      <p:sp>
        <p:nvSpPr>
          <p:cNvPr id="3" name="Subtitle 2"/>
          <p:cNvSpPr>
            <a:spLocks noGrp="1"/>
          </p:cNvSpPr>
          <p:nvPr>
            <p:ph type="subTitle" idx="1"/>
          </p:nvPr>
        </p:nvSpPr>
        <p:spPr>
          <a:xfrm>
            <a:off x="6980679" y="3083833"/>
            <a:ext cx="4893796" cy="1894418"/>
          </a:xfrm>
        </p:spPr>
        <p:txBody>
          <a:bodyPr>
            <a:normAutofit fontScale="70000" lnSpcReduction="20000"/>
          </a:bodyPr>
          <a:lstStyle/>
          <a:p>
            <a:r>
              <a:rPr lang="en-US" dirty="0" smtClean="0"/>
              <a:t>Thomas Soeprono </a:t>
            </a:r>
          </a:p>
          <a:p>
            <a:r>
              <a:rPr lang="en-US" dirty="0" err="1" smtClean="0"/>
              <a:t>VaKara</a:t>
            </a:r>
            <a:r>
              <a:rPr lang="en-US" dirty="0" smtClean="0"/>
              <a:t> Meyer </a:t>
            </a:r>
            <a:r>
              <a:rPr lang="en-US" dirty="0" err="1" smtClean="0"/>
              <a:t>Karre</a:t>
            </a:r>
            <a:endParaRPr lang="en-US" dirty="0" smtClean="0"/>
          </a:p>
          <a:p>
            <a:r>
              <a:rPr lang="en-US" dirty="0" smtClean="0"/>
              <a:t>Carrie Ernst</a:t>
            </a:r>
          </a:p>
          <a:p>
            <a:r>
              <a:rPr lang="en-US" dirty="0" smtClean="0"/>
              <a:t>Ann Schwartz</a:t>
            </a:r>
          </a:p>
          <a:p>
            <a:r>
              <a:rPr lang="en-US" dirty="0" smtClean="0"/>
              <a:t>David </a:t>
            </a:r>
            <a:r>
              <a:rPr lang="en-US" dirty="0" err="1" smtClean="0"/>
              <a:t>Fipps</a:t>
            </a:r>
            <a:endParaRPr lang="en-US" dirty="0" smtClean="0"/>
          </a:p>
          <a:p>
            <a:r>
              <a:rPr lang="en-US" dirty="0" smtClean="0"/>
              <a:t>Scott Beach</a:t>
            </a:r>
          </a:p>
          <a:p>
            <a:endParaRPr lang="en-US" dirty="0"/>
          </a:p>
        </p:txBody>
      </p:sp>
      <p:sp>
        <p:nvSpPr>
          <p:cNvPr id="5" name="TextBox 4"/>
          <p:cNvSpPr txBox="1"/>
          <p:nvPr/>
        </p:nvSpPr>
        <p:spPr>
          <a:xfrm>
            <a:off x="1330586" y="4727039"/>
            <a:ext cx="6427060" cy="461665"/>
          </a:xfrm>
          <a:prstGeom prst="rect">
            <a:avLst/>
          </a:prstGeom>
          <a:noFill/>
        </p:spPr>
        <p:txBody>
          <a:bodyPr wrap="none" rtlCol="0">
            <a:spAutoFit/>
          </a:bodyPr>
          <a:lstStyle/>
          <a:p>
            <a:r>
              <a:rPr lang="en-US" sz="2400" dirty="0" smtClean="0">
                <a:solidFill>
                  <a:srgbClr val="006B31"/>
                </a:solidFill>
              </a:rPr>
              <a:t>A postmortem on psychiatric training in COVID-19</a:t>
            </a:r>
            <a:endParaRPr lang="en-US" sz="2400" dirty="0">
              <a:solidFill>
                <a:srgbClr val="006B31"/>
              </a:solidFill>
            </a:endParaRPr>
          </a:p>
        </p:txBody>
      </p:sp>
    </p:spTree>
    <p:extLst>
      <p:ext uri="{BB962C8B-B14F-4D97-AF65-F5344CB8AC3E}">
        <p14:creationId xmlns:p14="http://schemas.microsoft.com/office/powerpoint/2010/main" val="3676199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AC9CE-6474-4E2C-A27C-95D54568140A}"/>
              </a:ext>
            </a:extLst>
          </p:cNvPr>
          <p:cNvSpPr>
            <a:spLocks noGrp="1"/>
          </p:cNvSpPr>
          <p:nvPr>
            <p:ph type="title"/>
          </p:nvPr>
        </p:nvSpPr>
        <p:spPr>
          <a:xfrm>
            <a:off x="609600" y="617690"/>
            <a:ext cx="10972800" cy="1143000"/>
          </a:xfrm>
          <a:prstGeom prst="rect">
            <a:avLst/>
          </a:prstGeom>
        </p:spPr>
        <p:txBody>
          <a:bodyPr/>
          <a:lstStyle/>
          <a:p>
            <a:r>
              <a:rPr lang="en-US" sz="5400" dirty="0" smtClean="0"/>
              <a:t>Pre- COVID-19</a:t>
            </a:r>
            <a:endParaRPr lang="en-US" sz="5400" dirty="0"/>
          </a:p>
        </p:txBody>
      </p:sp>
      <p:sp>
        <p:nvSpPr>
          <p:cNvPr id="3" name="Content Placeholder 2">
            <a:extLst>
              <a:ext uri="{FF2B5EF4-FFF2-40B4-BE49-F238E27FC236}">
                <a16:creationId xmlns="" xmlns:a16="http://schemas.microsoft.com/office/drawing/2014/main" id="{FC75A96A-FE4D-4E91-97E7-EABAE5DEFD9F}"/>
              </a:ext>
            </a:extLst>
          </p:cNvPr>
          <p:cNvSpPr>
            <a:spLocks noGrp="1"/>
          </p:cNvSpPr>
          <p:nvPr>
            <p:ph idx="4294967295"/>
          </p:nvPr>
        </p:nvSpPr>
        <p:spPr>
          <a:xfrm>
            <a:off x="609600" y="1565615"/>
            <a:ext cx="10972800" cy="1014323"/>
          </a:xfrm>
          <a:prstGeom prst="rect">
            <a:avLst/>
          </a:prstGeom>
        </p:spPr>
        <p:txBody>
          <a:bodyPr/>
          <a:lstStyle/>
          <a:p>
            <a:r>
              <a:rPr lang="en-US" sz="3200" dirty="0" smtClean="0"/>
              <a:t>An average day for a trainee</a:t>
            </a:r>
          </a:p>
          <a:p>
            <a:endParaRPr lang="en-US" dirty="0"/>
          </a:p>
        </p:txBody>
      </p:sp>
      <p:sp>
        <p:nvSpPr>
          <p:cNvPr id="4" name="Slide Number Placeholder 3">
            <a:extLst>
              <a:ext uri="{FF2B5EF4-FFF2-40B4-BE49-F238E27FC236}">
                <a16:creationId xmlns=""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10</a:t>
            </a:fld>
            <a:endParaRPr lang="en-US" dirty="0"/>
          </a:p>
        </p:txBody>
      </p:sp>
      <p:graphicFrame>
        <p:nvGraphicFramePr>
          <p:cNvPr id="5" name="Diagram 4"/>
          <p:cNvGraphicFramePr/>
          <p:nvPr>
            <p:extLst>
              <p:ext uri="{D42A27DB-BD31-4B8C-83A1-F6EECF244321}">
                <p14:modId xmlns:p14="http://schemas.microsoft.com/office/powerpoint/2010/main" val="2768641586"/>
              </p:ext>
            </p:extLst>
          </p:nvPr>
        </p:nvGraphicFramePr>
        <p:xfrm>
          <a:off x="-1236018" y="2055888"/>
          <a:ext cx="13326023" cy="443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381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Pre- COVID-19</a:t>
            </a:r>
            <a:endParaRPr lang="en-US" sz="5400" dirty="0"/>
          </a:p>
        </p:txBody>
      </p:sp>
      <p:sp>
        <p:nvSpPr>
          <p:cNvPr id="3" name="Content Placeholder 2"/>
          <p:cNvSpPr>
            <a:spLocks noGrp="1"/>
          </p:cNvSpPr>
          <p:nvPr>
            <p:ph idx="1"/>
          </p:nvPr>
        </p:nvSpPr>
        <p:spPr/>
        <p:txBody>
          <a:bodyPr/>
          <a:lstStyle/>
          <a:p>
            <a:r>
              <a:rPr lang="en-US" sz="3600" dirty="0" smtClean="0"/>
              <a:t>Technology as a catalyst</a:t>
            </a:r>
          </a:p>
          <a:p>
            <a:r>
              <a:rPr lang="en-US" sz="3600" dirty="0" smtClean="0"/>
              <a:t>Research to implementation lag</a:t>
            </a:r>
          </a:p>
          <a:p>
            <a:r>
              <a:rPr lang="en-US" sz="3600" dirty="0" smtClean="0"/>
              <a:t>Catastrophes as a catalyst</a:t>
            </a:r>
          </a:p>
          <a:p>
            <a:endParaRPr lang="en-US" sz="3600"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11</a:t>
            </a:fld>
            <a:endParaRPr lang="en-US" dirty="0"/>
          </a:p>
        </p:txBody>
      </p:sp>
    </p:spTree>
    <p:extLst>
      <p:ext uri="{BB962C8B-B14F-4D97-AF65-F5344CB8AC3E}">
        <p14:creationId xmlns:p14="http://schemas.microsoft.com/office/powerpoint/2010/main" val="386971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Pre- COVID-19</a:t>
            </a:r>
            <a:endParaRPr lang="en-US" sz="5400" dirty="0"/>
          </a:p>
        </p:txBody>
      </p:sp>
      <p:sp>
        <p:nvSpPr>
          <p:cNvPr id="3" name="Content Placeholder 2"/>
          <p:cNvSpPr>
            <a:spLocks noGrp="1"/>
          </p:cNvSpPr>
          <p:nvPr>
            <p:ph idx="1"/>
          </p:nvPr>
        </p:nvSpPr>
        <p:spPr/>
        <p:txBody>
          <a:bodyPr/>
          <a:lstStyle/>
          <a:p>
            <a:r>
              <a:rPr lang="en-US" sz="3600" dirty="0" smtClean="0"/>
              <a:t>Standard Didactic Structure</a:t>
            </a:r>
          </a:p>
          <a:p>
            <a:pPr lvl="1"/>
            <a:r>
              <a:rPr lang="en-US" sz="3200" dirty="0"/>
              <a:t>Classroom</a:t>
            </a:r>
          </a:p>
          <a:p>
            <a:pPr lvl="1"/>
            <a:r>
              <a:rPr lang="en-US" sz="3200" dirty="0" smtClean="0"/>
              <a:t>Combined</a:t>
            </a:r>
          </a:p>
          <a:p>
            <a:pPr lvl="1"/>
            <a:r>
              <a:rPr lang="en-US" sz="3200" dirty="0" smtClean="0"/>
              <a:t>Resident led</a:t>
            </a:r>
          </a:p>
          <a:p>
            <a:pPr lvl="1"/>
            <a:r>
              <a:rPr lang="en-US" sz="3200" dirty="0" smtClean="0"/>
              <a:t>Mid-week</a:t>
            </a:r>
          </a:p>
          <a:p>
            <a:pPr lvl="1"/>
            <a:r>
              <a:rPr lang="en-US" sz="3200" dirty="0" smtClean="0"/>
              <a:t>Morning half day</a:t>
            </a:r>
          </a:p>
          <a:p>
            <a:pPr lvl="1"/>
            <a:r>
              <a:rPr lang="en-US" sz="3200" dirty="0" smtClean="0"/>
              <a:t>Lecture based</a:t>
            </a:r>
          </a:p>
          <a:p>
            <a:pPr lvl="1"/>
            <a:r>
              <a:rPr lang="en-US" sz="3200" dirty="0" smtClean="0"/>
              <a:t>In-person</a:t>
            </a:r>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12</a:t>
            </a:fld>
            <a:endParaRPr lang="en-US" dirty="0"/>
          </a:p>
        </p:txBody>
      </p:sp>
    </p:spTree>
    <p:extLst>
      <p:ext uri="{BB962C8B-B14F-4D97-AF65-F5344CB8AC3E}">
        <p14:creationId xmlns:p14="http://schemas.microsoft.com/office/powerpoint/2010/main" val="1757034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Pre- COVID-19</a:t>
            </a:r>
          </a:p>
        </p:txBody>
      </p:sp>
      <p:sp>
        <p:nvSpPr>
          <p:cNvPr id="3" name="Content Placeholder 2"/>
          <p:cNvSpPr>
            <a:spLocks noGrp="1"/>
          </p:cNvSpPr>
          <p:nvPr>
            <p:ph idx="1"/>
          </p:nvPr>
        </p:nvSpPr>
        <p:spPr>
          <a:xfrm>
            <a:off x="609600" y="1689048"/>
            <a:ext cx="7232794" cy="4256904"/>
          </a:xfrm>
        </p:spPr>
        <p:txBody>
          <a:bodyPr/>
          <a:lstStyle/>
          <a:p>
            <a:r>
              <a:rPr lang="en-US" sz="3600" dirty="0" smtClean="0"/>
              <a:t>Non-didactic Educational Structures</a:t>
            </a:r>
          </a:p>
          <a:p>
            <a:pPr lvl="1"/>
            <a:r>
              <a:rPr lang="en-US" sz="3200" dirty="0" smtClean="0"/>
              <a:t>Grand Rounds</a:t>
            </a:r>
          </a:p>
          <a:p>
            <a:pPr lvl="1"/>
            <a:r>
              <a:rPr lang="en-US" sz="3200" dirty="0" smtClean="0"/>
              <a:t>Journal Club</a:t>
            </a:r>
          </a:p>
          <a:p>
            <a:pPr lvl="1"/>
            <a:r>
              <a:rPr lang="en-US" sz="3200" dirty="0" smtClean="0"/>
              <a:t>Case Conference</a:t>
            </a:r>
          </a:p>
          <a:p>
            <a:pPr lvl="1"/>
            <a:r>
              <a:rPr lang="en-US" sz="3200" dirty="0" smtClean="0"/>
              <a:t>M&amp;M</a:t>
            </a:r>
          </a:p>
          <a:p>
            <a:pPr lvl="1"/>
            <a:r>
              <a:rPr lang="en-US" sz="3200" dirty="0" smtClean="0"/>
              <a:t>Seminars</a:t>
            </a:r>
          </a:p>
          <a:p>
            <a:pPr lvl="1"/>
            <a:r>
              <a:rPr lang="en-US" sz="3200" dirty="0" smtClean="0"/>
              <a:t>Peer teaching</a:t>
            </a:r>
          </a:p>
          <a:p>
            <a:pPr lvl="1"/>
            <a:r>
              <a:rPr lang="en-US" sz="3200" dirty="0" smtClean="0"/>
              <a:t>Resident meetings</a:t>
            </a:r>
          </a:p>
          <a:p>
            <a:pPr lvl="1"/>
            <a:endParaRPr lang="en-US" sz="3200"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13</a:t>
            </a:fld>
            <a:endParaRPr lang="en-US" dirty="0"/>
          </a:p>
        </p:txBody>
      </p:sp>
      <p:sp>
        <p:nvSpPr>
          <p:cNvPr id="7" name="TextBox 6"/>
          <p:cNvSpPr txBox="1"/>
          <p:nvPr/>
        </p:nvSpPr>
        <p:spPr>
          <a:xfrm>
            <a:off x="7107260" y="2293374"/>
            <a:ext cx="4294165" cy="4524315"/>
          </a:xfrm>
          <a:prstGeom prst="rect">
            <a:avLst/>
          </a:prstGeom>
          <a:noFill/>
        </p:spPr>
        <p:txBody>
          <a:bodyPr wrap="square" rtlCol="0">
            <a:spAutoFit/>
          </a:bodyPr>
          <a:lstStyle/>
          <a:p>
            <a:pPr marL="914400" lvl="1" indent="-457200">
              <a:buFont typeface="Wingdings" charset="2"/>
              <a:buChar char="§"/>
            </a:pPr>
            <a:r>
              <a:rPr lang="en-US" sz="3200" dirty="0" smtClean="0">
                <a:solidFill>
                  <a:srgbClr val="006B31"/>
                </a:solidFill>
              </a:rPr>
              <a:t>Tracks</a:t>
            </a:r>
          </a:p>
          <a:p>
            <a:pPr marL="914400" lvl="1" indent="-457200">
              <a:buFont typeface="Wingdings" charset="2"/>
              <a:buChar char="§"/>
            </a:pPr>
            <a:r>
              <a:rPr lang="en-US" sz="3200" dirty="0" smtClean="0">
                <a:solidFill>
                  <a:srgbClr val="006B31"/>
                </a:solidFill>
              </a:rPr>
              <a:t>Interest Groups</a:t>
            </a:r>
          </a:p>
          <a:p>
            <a:pPr marL="914400" lvl="1" indent="-457200">
              <a:buFont typeface="Wingdings" charset="2"/>
              <a:buChar char="§"/>
            </a:pPr>
            <a:r>
              <a:rPr lang="en-US" sz="3200" dirty="0" smtClean="0">
                <a:solidFill>
                  <a:srgbClr val="006B31"/>
                </a:solidFill>
              </a:rPr>
              <a:t>Pathways</a:t>
            </a:r>
          </a:p>
          <a:p>
            <a:pPr marL="914400" lvl="1" indent="-457200">
              <a:buFont typeface="Wingdings" charset="2"/>
              <a:buChar char="§"/>
            </a:pPr>
            <a:r>
              <a:rPr lang="en-US" sz="3200" dirty="0" smtClean="0">
                <a:solidFill>
                  <a:srgbClr val="006B31"/>
                </a:solidFill>
              </a:rPr>
              <a:t>Houses</a:t>
            </a:r>
          </a:p>
          <a:p>
            <a:pPr marL="914400" lvl="1" indent="-457200">
              <a:buFont typeface="Wingdings" charset="2"/>
              <a:buChar char="§"/>
            </a:pPr>
            <a:r>
              <a:rPr lang="en-US" sz="3200" dirty="0" smtClean="0">
                <a:solidFill>
                  <a:srgbClr val="006B31"/>
                </a:solidFill>
              </a:rPr>
              <a:t>Orientations</a:t>
            </a:r>
          </a:p>
          <a:p>
            <a:pPr marL="914400" lvl="1" indent="-457200">
              <a:buFont typeface="Wingdings" charset="2"/>
              <a:buChar char="§"/>
            </a:pPr>
            <a:r>
              <a:rPr lang="en-US" sz="3200" dirty="0" smtClean="0">
                <a:solidFill>
                  <a:srgbClr val="006B31"/>
                </a:solidFill>
              </a:rPr>
              <a:t>Traditions</a:t>
            </a:r>
          </a:p>
          <a:p>
            <a:pPr marL="914400" lvl="1" indent="-457200">
              <a:buFont typeface="Wingdings" charset="2"/>
              <a:buChar char="§"/>
            </a:pPr>
            <a:r>
              <a:rPr lang="en-US" sz="3200" dirty="0" smtClean="0">
                <a:solidFill>
                  <a:srgbClr val="006B31"/>
                </a:solidFill>
              </a:rPr>
              <a:t>Ceremonies</a:t>
            </a:r>
          </a:p>
          <a:p>
            <a:pPr marL="914400" lvl="1" indent="-457200">
              <a:buFont typeface="Wingdings" charset="2"/>
              <a:buChar char="§"/>
            </a:pPr>
            <a:r>
              <a:rPr lang="en-US" sz="3200" dirty="0" smtClean="0">
                <a:solidFill>
                  <a:srgbClr val="006B31"/>
                </a:solidFill>
              </a:rPr>
              <a:t>Baton passing</a:t>
            </a:r>
          </a:p>
          <a:p>
            <a:pPr marL="914400" lvl="1" indent="-457200">
              <a:buFont typeface="Wingdings" charset="2"/>
              <a:buChar char="§"/>
            </a:pPr>
            <a:endParaRPr lang="en-US" sz="3200" dirty="0">
              <a:solidFill>
                <a:srgbClr val="006B31"/>
              </a:solidFill>
            </a:endParaRPr>
          </a:p>
        </p:txBody>
      </p:sp>
    </p:spTree>
    <p:extLst>
      <p:ext uri="{BB962C8B-B14F-4D97-AF65-F5344CB8AC3E}">
        <p14:creationId xmlns:p14="http://schemas.microsoft.com/office/powerpoint/2010/main" val="19747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During COVID-19</a:t>
            </a:r>
            <a:endParaRPr lang="en-US" sz="54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3600" dirty="0" smtClean="0"/>
              <a:t>“In preparing for battle, I have always found that plans are useless, but planning is indispensible.”  </a:t>
            </a:r>
          </a:p>
          <a:p>
            <a:pPr marL="2286000" lvl="5" indent="0">
              <a:buNone/>
            </a:pPr>
            <a:endParaRPr lang="en-US" sz="3600" dirty="0" smtClean="0">
              <a:solidFill>
                <a:srgbClr val="006B31"/>
              </a:solidFill>
            </a:endParaRPr>
          </a:p>
          <a:p>
            <a:pPr marL="2286000" lvl="5" indent="0">
              <a:buNone/>
            </a:pPr>
            <a:r>
              <a:rPr lang="en-US" sz="3600" dirty="0">
                <a:solidFill>
                  <a:srgbClr val="006B31"/>
                </a:solidFill>
              </a:rPr>
              <a:t>	</a:t>
            </a:r>
            <a:r>
              <a:rPr lang="en-US" sz="3600" dirty="0" smtClean="0">
                <a:solidFill>
                  <a:srgbClr val="006B31"/>
                </a:solidFill>
              </a:rPr>
              <a:t>			--President Dwight D. Eisenhower</a:t>
            </a:r>
            <a:endParaRPr lang="en-US" sz="3600" dirty="0">
              <a:solidFill>
                <a:srgbClr val="006B31"/>
              </a:solidFill>
            </a:endParaRPr>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14</a:t>
            </a:fld>
            <a:endParaRPr lang="en-US" dirty="0"/>
          </a:p>
        </p:txBody>
      </p:sp>
    </p:spTree>
    <p:extLst>
      <p:ext uri="{BB962C8B-B14F-4D97-AF65-F5344CB8AC3E}">
        <p14:creationId xmlns:p14="http://schemas.microsoft.com/office/powerpoint/2010/main" val="2909764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During COVID-19</a:t>
            </a:r>
            <a:endParaRPr lang="en-US" sz="5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2158499"/>
              </p:ext>
            </p:extLst>
          </p:nvPr>
        </p:nvGraphicFramePr>
        <p:xfrm>
          <a:off x="-1115054" y="1894642"/>
          <a:ext cx="12848405" cy="3991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15</a:t>
            </a:fld>
            <a:endParaRPr lang="en-US" dirty="0"/>
          </a:p>
        </p:txBody>
      </p:sp>
      <p:sp>
        <p:nvSpPr>
          <p:cNvPr id="8" name="TextBox 7"/>
          <p:cNvSpPr txBox="1"/>
          <p:nvPr/>
        </p:nvSpPr>
        <p:spPr>
          <a:xfrm>
            <a:off x="1048340" y="1772361"/>
            <a:ext cx="4838495" cy="646331"/>
          </a:xfrm>
          <a:prstGeom prst="rect">
            <a:avLst/>
          </a:prstGeom>
          <a:noFill/>
        </p:spPr>
        <p:txBody>
          <a:bodyPr wrap="square" rtlCol="0">
            <a:spAutoFit/>
          </a:bodyPr>
          <a:lstStyle/>
          <a:p>
            <a:pPr marL="571500" indent="-571500">
              <a:buFont typeface="Wingdings" charset="2"/>
              <a:buChar char="§"/>
            </a:pPr>
            <a:r>
              <a:rPr lang="en-US" sz="3600" dirty="0" smtClean="0">
                <a:solidFill>
                  <a:srgbClr val="006B31"/>
                </a:solidFill>
              </a:rPr>
              <a:t>Changes to didactics</a:t>
            </a:r>
            <a:endParaRPr lang="en-US" sz="3600" dirty="0">
              <a:solidFill>
                <a:srgbClr val="006B31"/>
              </a:solidFill>
            </a:endParaRPr>
          </a:p>
        </p:txBody>
      </p:sp>
    </p:spTree>
    <p:extLst>
      <p:ext uri="{BB962C8B-B14F-4D97-AF65-F5344CB8AC3E}">
        <p14:creationId xmlns:p14="http://schemas.microsoft.com/office/powerpoint/2010/main" val="4286696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During COVID-19</a:t>
            </a:r>
            <a:endParaRPr lang="en-US" sz="5400" dirty="0"/>
          </a:p>
        </p:txBody>
      </p:sp>
      <p:sp>
        <p:nvSpPr>
          <p:cNvPr id="3" name="Content Placeholder 2"/>
          <p:cNvSpPr>
            <a:spLocks noGrp="1"/>
          </p:cNvSpPr>
          <p:nvPr>
            <p:ph idx="1"/>
          </p:nvPr>
        </p:nvSpPr>
        <p:spPr>
          <a:xfrm>
            <a:off x="609600" y="1577757"/>
            <a:ext cx="10972800" cy="4712134"/>
          </a:xfrm>
        </p:spPr>
        <p:txBody>
          <a:bodyPr/>
          <a:lstStyle/>
          <a:p>
            <a:r>
              <a:rPr lang="en-US" sz="3600" dirty="0" smtClean="0"/>
              <a:t>Didactic resident experience</a:t>
            </a:r>
          </a:p>
          <a:p>
            <a:pPr lvl="1"/>
            <a:r>
              <a:rPr lang="en-US" sz="3200" dirty="0" smtClean="0"/>
              <a:t>Essential work</a:t>
            </a:r>
          </a:p>
          <a:p>
            <a:pPr lvl="1"/>
            <a:r>
              <a:rPr lang="en-US" sz="3200" dirty="0" smtClean="0"/>
              <a:t>Isolation/life stress</a:t>
            </a:r>
            <a:endParaRPr lang="en-US" sz="3200" dirty="0" smtClean="0"/>
          </a:p>
          <a:p>
            <a:pPr lvl="1"/>
            <a:r>
              <a:rPr lang="en-US" sz="3200" dirty="0" smtClean="0"/>
              <a:t>Cancelled learning</a:t>
            </a:r>
          </a:p>
          <a:p>
            <a:r>
              <a:rPr lang="en-US" sz="3600" dirty="0" smtClean="0"/>
              <a:t>Didactic faculty experience</a:t>
            </a:r>
          </a:p>
          <a:p>
            <a:pPr lvl="1"/>
            <a:r>
              <a:rPr lang="en-US" sz="3200" dirty="0" smtClean="0"/>
              <a:t>Same struggles as above</a:t>
            </a:r>
          </a:p>
          <a:p>
            <a:pPr lvl="1"/>
            <a:r>
              <a:rPr lang="en-US" sz="3200" dirty="0" smtClean="0"/>
              <a:t>Cancelled teaching</a:t>
            </a:r>
            <a:endParaRPr lang="en-US" sz="3200" dirty="0" smtClean="0"/>
          </a:p>
          <a:p>
            <a:pPr lvl="1"/>
            <a:r>
              <a:rPr lang="en-US" sz="3200" dirty="0" smtClean="0"/>
              <a:t>Making it up as we go</a:t>
            </a:r>
          </a:p>
          <a:p>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16</a:t>
            </a:fld>
            <a:endParaRPr lang="en-US" dirty="0"/>
          </a:p>
        </p:txBody>
      </p:sp>
    </p:spTree>
    <p:extLst>
      <p:ext uri="{BB962C8B-B14F-4D97-AF65-F5344CB8AC3E}">
        <p14:creationId xmlns:p14="http://schemas.microsoft.com/office/powerpoint/2010/main" val="1176826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During COVID-19</a:t>
            </a:r>
            <a:endParaRPr lang="en-US" sz="5400" dirty="0"/>
          </a:p>
        </p:txBody>
      </p:sp>
      <p:sp>
        <p:nvSpPr>
          <p:cNvPr id="3" name="Content Placeholder 2"/>
          <p:cNvSpPr>
            <a:spLocks noGrp="1"/>
          </p:cNvSpPr>
          <p:nvPr>
            <p:ph idx="1"/>
          </p:nvPr>
        </p:nvSpPr>
        <p:spPr>
          <a:xfrm>
            <a:off x="609600" y="1561638"/>
            <a:ext cx="10972800" cy="4712134"/>
          </a:xfrm>
        </p:spPr>
        <p:txBody>
          <a:bodyPr/>
          <a:lstStyle/>
          <a:p>
            <a:r>
              <a:rPr lang="en-US" sz="3600" dirty="0" smtClean="0"/>
              <a:t>Staff</a:t>
            </a:r>
          </a:p>
          <a:p>
            <a:pPr lvl="1"/>
            <a:r>
              <a:rPr lang="en-US" sz="2800" dirty="0" smtClean="0"/>
              <a:t>Furloughs </a:t>
            </a:r>
          </a:p>
          <a:p>
            <a:pPr lvl="1"/>
            <a:r>
              <a:rPr lang="en-US" sz="2800" dirty="0" smtClean="0"/>
              <a:t>Creating workflows and guidelines</a:t>
            </a:r>
            <a:endParaRPr lang="en-US" sz="2800" dirty="0" smtClean="0"/>
          </a:p>
          <a:p>
            <a:r>
              <a:rPr lang="en-US" sz="3600" dirty="0" smtClean="0"/>
              <a:t>“Innovations” in education</a:t>
            </a:r>
          </a:p>
          <a:p>
            <a:pPr lvl="1"/>
            <a:r>
              <a:rPr lang="en-US" sz="2800" dirty="0"/>
              <a:t>Asynchronous learning - 1980</a:t>
            </a:r>
          </a:p>
          <a:p>
            <a:pPr lvl="1"/>
            <a:r>
              <a:rPr lang="en-US" sz="2800" dirty="0" smtClean="0"/>
              <a:t>Online </a:t>
            </a:r>
            <a:r>
              <a:rPr lang="en-US" sz="2800" dirty="0"/>
              <a:t>platforms - 1993</a:t>
            </a:r>
          </a:p>
          <a:p>
            <a:pPr lvl="1"/>
            <a:r>
              <a:rPr lang="en-US" sz="2800" dirty="0"/>
              <a:t>Flipped classroom - 2006</a:t>
            </a:r>
          </a:p>
          <a:p>
            <a:pPr lvl="1"/>
            <a:r>
              <a:rPr lang="en-US" sz="2800" dirty="0"/>
              <a:t>Poll Everywhere - 2007</a:t>
            </a:r>
          </a:p>
          <a:p>
            <a:pPr lvl="1"/>
            <a:r>
              <a:rPr lang="en-US" sz="2800" dirty="0" smtClean="0"/>
              <a:t>Zoom - 2011</a:t>
            </a:r>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17</a:t>
            </a:fld>
            <a:endParaRPr lang="en-US" dirty="0"/>
          </a:p>
        </p:txBody>
      </p:sp>
    </p:spTree>
    <p:extLst>
      <p:ext uri="{BB962C8B-B14F-4D97-AF65-F5344CB8AC3E}">
        <p14:creationId xmlns:p14="http://schemas.microsoft.com/office/powerpoint/2010/main" val="400352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pic>
        <p:nvPicPr>
          <p:cNvPr id="5" name="Content Placeholder 4" descr="Screen Shot 2021-09-24 at 12.10.3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994" r="21586" b="8068"/>
          <a:stretch/>
        </p:blipFill>
        <p:spPr>
          <a:xfrm>
            <a:off x="5060258" y="1219424"/>
            <a:ext cx="6874697" cy="5095504"/>
          </a:xfrm>
        </p:spPr>
      </p:pic>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18</a:t>
            </a:fld>
            <a:endParaRPr lang="en-US" dirty="0"/>
          </a:p>
        </p:txBody>
      </p:sp>
      <p:sp>
        <p:nvSpPr>
          <p:cNvPr id="6" name="TextBox 5"/>
          <p:cNvSpPr txBox="1"/>
          <p:nvPr/>
        </p:nvSpPr>
        <p:spPr>
          <a:xfrm>
            <a:off x="866897" y="1823663"/>
            <a:ext cx="4583306" cy="1200329"/>
          </a:xfrm>
          <a:prstGeom prst="rect">
            <a:avLst/>
          </a:prstGeom>
          <a:noFill/>
        </p:spPr>
        <p:txBody>
          <a:bodyPr wrap="none" rtlCol="0">
            <a:spAutoFit/>
          </a:bodyPr>
          <a:lstStyle/>
          <a:p>
            <a:pPr marL="285750" indent="-285750">
              <a:buFont typeface="Wingdings" charset="2"/>
              <a:buChar char="§"/>
            </a:pPr>
            <a:r>
              <a:rPr lang="en-US" sz="3600" dirty="0" smtClean="0">
                <a:solidFill>
                  <a:srgbClr val="006B31"/>
                </a:solidFill>
              </a:rPr>
              <a:t>This will happen again</a:t>
            </a:r>
          </a:p>
          <a:p>
            <a:pPr marL="285750" indent="-285750">
              <a:buFont typeface="Wingdings" charset="2"/>
              <a:buChar char="§"/>
            </a:pPr>
            <a:r>
              <a:rPr lang="en-US" sz="3600" dirty="0" smtClean="0">
                <a:solidFill>
                  <a:srgbClr val="006B31"/>
                </a:solidFill>
              </a:rPr>
              <a:t>How do we prepare?</a:t>
            </a:r>
            <a:endParaRPr lang="en-US" sz="3600" dirty="0">
              <a:solidFill>
                <a:srgbClr val="006B31"/>
              </a:solidFill>
            </a:endParaRPr>
          </a:p>
        </p:txBody>
      </p:sp>
    </p:spTree>
    <p:extLst>
      <p:ext uri="{BB962C8B-B14F-4D97-AF65-F5344CB8AC3E}">
        <p14:creationId xmlns:p14="http://schemas.microsoft.com/office/powerpoint/2010/main" val="2734808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Learning Etiquette and Guidelines</a:t>
            </a:r>
          </a:p>
          <a:p>
            <a:pPr lvl="1"/>
            <a:r>
              <a:rPr lang="en-US" sz="3200" dirty="0" smtClean="0"/>
              <a:t>Distractions: 1/3</a:t>
            </a:r>
          </a:p>
          <a:p>
            <a:pPr lvl="1"/>
            <a:r>
              <a:rPr lang="en-US" sz="3200" dirty="0" smtClean="0"/>
              <a:t>Multi-tasking</a:t>
            </a:r>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19</a:t>
            </a:fld>
            <a:endParaRPr lang="en-US" dirty="0"/>
          </a:p>
        </p:txBody>
      </p:sp>
      <p:pic>
        <p:nvPicPr>
          <p:cNvPr id="6" name="Picture 5" descr="Screen Shot 2021-09-24 at 12.11.02 PM.png"/>
          <p:cNvPicPr>
            <a:picLocks noChangeAspect="1"/>
          </p:cNvPicPr>
          <p:nvPr/>
        </p:nvPicPr>
        <p:blipFill rotWithShape="1">
          <a:blip r:embed="rId2">
            <a:extLst>
              <a:ext uri="{28A0092B-C50C-407E-A947-70E740481C1C}">
                <a14:useLocalDpi xmlns:a14="http://schemas.microsoft.com/office/drawing/2010/main" val="0"/>
              </a:ext>
            </a:extLst>
          </a:blip>
          <a:srcRect b="16757"/>
          <a:stretch/>
        </p:blipFill>
        <p:spPr>
          <a:xfrm>
            <a:off x="4576409" y="2497588"/>
            <a:ext cx="7267351" cy="3629765"/>
          </a:xfrm>
          <a:prstGeom prst="rect">
            <a:avLst/>
          </a:prstGeom>
        </p:spPr>
      </p:pic>
    </p:spTree>
    <p:extLst>
      <p:ext uri="{BB962C8B-B14F-4D97-AF65-F5344CB8AC3E}">
        <p14:creationId xmlns:p14="http://schemas.microsoft.com/office/powerpoint/2010/main" val="111407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AC9CE-6474-4E2C-A27C-95D54568140A}"/>
              </a:ext>
            </a:extLst>
          </p:cNvPr>
          <p:cNvSpPr>
            <a:spLocks noGrp="1"/>
          </p:cNvSpPr>
          <p:nvPr>
            <p:ph type="title"/>
          </p:nvPr>
        </p:nvSpPr>
        <p:spPr>
          <a:xfrm>
            <a:off x="609600" y="741130"/>
            <a:ext cx="10972800" cy="1143000"/>
          </a:xfrm>
          <a:prstGeom prst="rect">
            <a:avLst/>
          </a:prstGeom>
        </p:spPr>
        <p:txBody>
          <a:bodyPr/>
          <a:lstStyle/>
          <a:p>
            <a:r>
              <a:rPr lang="en-US" sz="4000" dirty="0"/>
              <a:t>CLP 2021</a:t>
            </a:r>
            <a:br>
              <a:rPr lang="en-US" sz="4000" dirty="0"/>
            </a:br>
            <a:r>
              <a:rPr lang="en-US" sz="4000" dirty="0"/>
              <a:t>Disclosure: </a:t>
            </a:r>
            <a:r>
              <a:rPr lang="en-US" sz="4000" dirty="0" smtClean="0"/>
              <a:t>Thomas Soeprono, </a:t>
            </a:r>
            <a:r>
              <a:rPr lang="en-US" sz="4000" dirty="0"/>
              <a:t>MD</a:t>
            </a:r>
          </a:p>
        </p:txBody>
      </p:sp>
      <p:sp>
        <p:nvSpPr>
          <p:cNvPr id="3" name="Content Placeholder 2">
            <a:extLst>
              <a:ext uri="{FF2B5EF4-FFF2-40B4-BE49-F238E27FC236}">
                <a16:creationId xmlns="" xmlns:a16="http://schemas.microsoft.com/office/drawing/2014/main" id="{FC75A96A-FE4D-4E91-97E7-EABAE5DEFD9F}"/>
              </a:ext>
            </a:extLst>
          </p:cNvPr>
          <p:cNvSpPr>
            <a:spLocks noGrp="1"/>
          </p:cNvSpPr>
          <p:nvPr>
            <p:ph idx="4294967295"/>
          </p:nvPr>
        </p:nvSpPr>
        <p:spPr>
          <a:xfrm>
            <a:off x="609600" y="2341681"/>
            <a:ext cx="10972800" cy="4525963"/>
          </a:xfrm>
          <a:prstGeom prst="rect">
            <a:avLst/>
          </a:prstGeom>
        </p:spPr>
        <p:txBody>
          <a:bodyPr/>
          <a:lstStyle/>
          <a:p>
            <a:r>
              <a:rPr lang="en-US" sz="3200" dirty="0"/>
              <a:t>With respect to the following presentation, there has been no relevant (direct or indirect) financial relationship between the party listed above (and/or spouse/partner) and any for-profit company which could be considered a conflict of interest.</a:t>
            </a:r>
          </a:p>
          <a:p>
            <a:endParaRPr lang="en-US" dirty="0"/>
          </a:p>
        </p:txBody>
      </p:sp>
      <p:sp>
        <p:nvSpPr>
          <p:cNvPr id="4" name="Slide Number Placeholder 3">
            <a:extLst>
              <a:ext uri="{FF2B5EF4-FFF2-40B4-BE49-F238E27FC236}">
                <a16:creationId xmlns=""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2</a:t>
            </a:fld>
            <a:endParaRPr lang="en-US" dirty="0"/>
          </a:p>
        </p:txBody>
      </p:sp>
    </p:spTree>
    <p:extLst>
      <p:ext uri="{BB962C8B-B14F-4D97-AF65-F5344CB8AC3E}">
        <p14:creationId xmlns:p14="http://schemas.microsoft.com/office/powerpoint/2010/main" val="2369610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Fostering Connection</a:t>
            </a:r>
          </a:p>
          <a:p>
            <a:pPr lvl="1"/>
            <a:r>
              <a:rPr lang="en-US" sz="3200" dirty="0" smtClean="0"/>
              <a:t>Remote learning lit</a:t>
            </a:r>
          </a:p>
          <a:p>
            <a:pPr lvl="1"/>
            <a:r>
              <a:rPr lang="en-US" sz="3200" dirty="0" smtClean="0"/>
              <a:t>Active learning</a:t>
            </a:r>
          </a:p>
          <a:p>
            <a:pPr lvl="1"/>
            <a:r>
              <a:rPr lang="en-US" sz="3200" dirty="0" smtClean="0"/>
              <a:t>Cameras, Action!</a:t>
            </a:r>
          </a:p>
          <a:p>
            <a:pPr lvl="1"/>
            <a:r>
              <a:rPr lang="en-US" sz="3200" dirty="0" smtClean="0"/>
              <a:t>Trust Generators</a:t>
            </a:r>
          </a:p>
          <a:p>
            <a:pPr lvl="1"/>
            <a:r>
              <a:rPr lang="en-US" sz="3200" dirty="0" smtClean="0"/>
              <a:t>Storytelling</a:t>
            </a:r>
          </a:p>
          <a:p>
            <a:pPr lvl="1"/>
            <a:r>
              <a:rPr lang="en-US" sz="3200" dirty="0" smtClean="0"/>
              <a:t>Remote - medium</a:t>
            </a:r>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20</a:t>
            </a:fld>
            <a:endParaRPr lang="en-US" dirty="0"/>
          </a:p>
        </p:txBody>
      </p:sp>
      <p:pic>
        <p:nvPicPr>
          <p:cNvPr id="6" name="Picture 5" descr="Screen Shot 2021-09-24 at 12.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991" y="1318907"/>
            <a:ext cx="6789014" cy="5091761"/>
          </a:xfrm>
          <a:prstGeom prst="rect">
            <a:avLst/>
          </a:prstGeom>
        </p:spPr>
      </p:pic>
    </p:spTree>
    <p:extLst>
      <p:ext uri="{BB962C8B-B14F-4D97-AF65-F5344CB8AC3E}">
        <p14:creationId xmlns:p14="http://schemas.microsoft.com/office/powerpoint/2010/main" val="1849360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Return to in-person learning</a:t>
            </a:r>
          </a:p>
          <a:p>
            <a:pPr lvl="1"/>
            <a:r>
              <a:rPr lang="en-US" sz="3200" dirty="0" smtClean="0"/>
              <a:t>10%, 14%</a:t>
            </a:r>
          </a:p>
          <a:p>
            <a:pPr lvl="1"/>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21</a:t>
            </a:fld>
            <a:endParaRPr lang="en-US" dirty="0"/>
          </a:p>
        </p:txBody>
      </p:sp>
      <p:pic>
        <p:nvPicPr>
          <p:cNvPr id="5" name="Picture 4" descr="Screen Shot 2021-09-24 at 12.11.26 PM.png"/>
          <p:cNvPicPr>
            <a:picLocks noChangeAspect="1"/>
          </p:cNvPicPr>
          <p:nvPr/>
        </p:nvPicPr>
        <p:blipFill rotWithShape="1">
          <a:blip r:embed="rId2">
            <a:extLst>
              <a:ext uri="{28A0092B-C50C-407E-A947-70E740481C1C}">
                <a14:useLocalDpi xmlns:a14="http://schemas.microsoft.com/office/drawing/2010/main" val="0"/>
              </a:ext>
            </a:extLst>
          </a:blip>
          <a:srcRect b="20458"/>
          <a:stretch/>
        </p:blipFill>
        <p:spPr>
          <a:xfrm>
            <a:off x="3407106" y="2263770"/>
            <a:ext cx="8175293" cy="3824405"/>
          </a:xfrm>
          <a:prstGeom prst="rect">
            <a:avLst/>
          </a:prstGeom>
        </p:spPr>
      </p:pic>
    </p:spTree>
    <p:extLst>
      <p:ext uri="{BB962C8B-B14F-4D97-AF65-F5344CB8AC3E}">
        <p14:creationId xmlns:p14="http://schemas.microsoft.com/office/powerpoint/2010/main" val="261774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Simulated Learning</a:t>
            </a:r>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22</a:t>
            </a:fld>
            <a:endParaRPr lang="en-US" dirty="0"/>
          </a:p>
        </p:txBody>
      </p:sp>
      <p:pic>
        <p:nvPicPr>
          <p:cNvPr id="5" name="Picture 4" descr="Screen Shot 2021-09-24 at 12.28.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312" y="418638"/>
            <a:ext cx="6748693" cy="5705713"/>
          </a:xfrm>
          <a:prstGeom prst="rect">
            <a:avLst/>
          </a:prstGeom>
        </p:spPr>
      </p:pic>
    </p:spTree>
    <p:extLst>
      <p:ext uri="{BB962C8B-B14F-4D97-AF65-F5344CB8AC3E}">
        <p14:creationId xmlns:p14="http://schemas.microsoft.com/office/powerpoint/2010/main" val="2417987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Opportunities</a:t>
            </a:r>
          </a:p>
          <a:p>
            <a:pPr lvl="1"/>
            <a:r>
              <a:rPr lang="en-US" sz="3200" dirty="0" smtClean="0"/>
              <a:t>DEI</a:t>
            </a:r>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23</a:t>
            </a:fld>
            <a:endParaRPr lang="en-US" dirty="0"/>
          </a:p>
        </p:txBody>
      </p:sp>
      <p:pic>
        <p:nvPicPr>
          <p:cNvPr id="5" name="Picture 4" descr="Screen Shot 2021-09-24 at 12.10.05 PM.png"/>
          <p:cNvPicPr>
            <a:picLocks noChangeAspect="1"/>
          </p:cNvPicPr>
          <p:nvPr/>
        </p:nvPicPr>
        <p:blipFill rotWithShape="1">
          <a:blip r:embed="rId2">
            <a:extLst>
              <a:ext uri="{28A0092B-C50C-407E-A947-70E740481C1C}">
                <a14:useLocalDpi xmlns:a14="http://schemas.microsoft.com/office/drawing/2010/main" val="0"/>
              </a:ext>
            </a:extLst>
          </a:blip>
          <a:srcRect b="20410"/>
          <a:stretch/>
        </p:blipFill>
        <p:spPr>
          <a:xfrm>
            <a:off x="3911116" y="2191849"/>
            <a:ext cx="8280883" cy="3713792"/>
          </a:xfrm>
          <a:prstGeom prst="rect">
            <a:avLst/>
          </a:prstGeom>
        </p:spPr>
      </p:pic>
    </p:spTree>
    <p:extLst>
      <p:ext uri="{BB962C8B-B14F-4D97-AF65-F5344CB8AC3E}">
        <p14:creationId xmlns:p14="http://schemas.microsoft.com/office/powerpoint/2010/main" val="308045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Zoom </a:t>
            </a:r>
          </a:p>
          <a:p>
            <a:pPr lvl="1"/>
            <a:r>
              <a:rPr lang="en-US" sz="3200" dirty="0" smtClean="0"/>
              <a:t>As effective </a:t>
            </a:r>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24</a:t>
            </a:fld>
            <a:endParaRPr lang="en-US" dirty="0"/>
          </a:p>
        </p:txBody>
      </p:sp>
      <p:pic>
        <p:nvPicPr>
          <p:cNvPr id="6" name="Picture 5" descr="Zoom chat:participa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725" y="1561638"/>
            <a:ext cx="7877675" cy="4631311"/>
          </a:xfrm>
          <a:prstGeom prst="rect">
            <a:avLst/>
          </a:prstGeom>
        </p:spPr>
      </p:pic>
    </p:spTree>
    <p:extLst>
      <p:ext uri="{BB962C8B-B14F-4D97-AF65-F5344CB8AC3E}">
        <p14:creationId xmlns:p14="http://schemas.microsoft.com/office/powerpoint/2010/main" val="2816813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Zoom </a:t>
            </a:r>
          </a:p>
          <a:p>
            <a:pPr lvl="1"/>
            <a:r>
              <a:rPr lang="en-US" sz="2800" dirty="0" smtClean="0"/>
              <a:t>Participants</a:t>
            </a:r>
          </a:p>
          <a:p>
            <a:pPr lvl="1"/>
            <a:r>
              <a:rPr lang="en-US" sz="2800" dirty="0" smtClean="0"/>
              <a:t>Chat</a:t>
            </a:r>
          </a:p>
          <a:p>
            <a:pPr lvl="1"/>
            <a:endParaRPr lang="en-US" sz="3200" dirty="0" smtClean="0"/>
          </a:p>
          <a:p>
            <a:pPr lvl="1"/>
            <a:endParaRPr lang="en-US" sz="3200" dirty="0" smtClean="0"/>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25</a:t>
            </a:fld>
            <a:endParaRPr lang="en-US" dirty="0"/>
          </a:p>
        </p:txBody>
      </p:sp>
      <p:pic>
        <p:nvPicPr>
          <p:cNvPr id="5" name="Picture 4" descr="Zoom breakout:reco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871" y="1514700"/>
            <a:ext cx="8316416" cy="4886482"/>
          </a:xfrm>
          <a:prstGeom prst="rect">
            <a:avLst/>
          </a:prstGeom>
        </p:spPr>
      </p:pic>
      <p:sp>
        <p:nvSpPr>
          <p:cNvPr id="6" name="Right Arrow 5"/>
          <p:cNvSpPr/>
          <p:nvPr/>
        </p:nvSpPr>
        <p:spPr>
          <a:xfrm rot="2226575">
            <a:off x="7721431" y="963344"/>
            <a:ext cx="2116842" cy="9271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2226575">
            <a:off x="7721433" y="3715838"/>
            <a:ext cx="2116842" cy="92716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06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Zoom </a:t>
            </a:r>
          </a:p>
          <a:p>
            <a:pPr lvl="1"/>
            <a:r>
              <a:rPr lang="en-US" sz="2800" dirty="0" smtClean="0"/>
              <a:t>Breakout groups</a:t>
            </a:r>
          </a:p>
          <a:p>
            <a:pPr lvl="1"/>
            <a:r>
              <a:rPr lang="en-US" sz="2800" dirty="0" smtClean="0"/>
              <a:t>Record</a:t>
            </a:r>
          </a:p>
          <a:p>
            <a:pPr lvl="1"/>
            <a:endParaRPr lang="en-US" sz="3200" dirty="0" smtClean="0"/>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26</a:t>
            </a:fld>
            <a:endParaRPr lang="en-US" dirty="0"/>
          </a:p>
        </p:txBody>
      </p:sp>
      <p:pic>
        <p:nvPicPr>
          <p:cNvPr id="5" name="Picture 4" descr="Zoom breakout:reco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871" y="1514700"/>
            <a:ext cx="8316416" cy="4886482"/>
          </a:xfrm>
          <a:prstGeom prst="rect">
            <a:avLst/>
          </a:prstGeom>
        </p:spPr>
      </p:pic>
      <p:sp>
        <p:nvSpPr>
          <p:cNvPr id="6" name="Right Arrow 5"/>
          <p:cNvSpPr/>
          <p:nvPr/>
        </p:nvSpPr>
        <p:spPr>
          <a:xfrm rot="7015068">
            <a:off x="8467367" y="4296114"/>
            <a:ext cx="2116842" cy="9271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2226575">
            <a:off x="6290044" y="4441443"/>
            <a:ext cx="2116842" cy="92716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500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 COVID-19</a:t>
            </a:r>
            <a:endParaRPr lang="en-US" sz="5400" dirty="0"/>
          </a:p>
        </p:txBody>
      </p:sp>
      <p:sp>
        <p:nvSpPr>
          <p:cNvPr id="3" name="Content Placeholder 2"/>
          <p:cNvSpPr>
            <a:spLocks noGrp="1"/>
          </p:cNvSpPr>
          <p:nvPr>
            <p:ph idx="1"/>
          </p:nvPr>
        </p:nvSpPr>
        <p:spPr/>
        <p:txBody>
          <a:bodyPr/>
          <a:lstStyle/>
          <a:p>
            <a:r>
              <a:rPr lang="en-US" sz="3600" dirty="0" smtClean="0"/>
              <a:t>Tools</a:t>
            </a:r>
          </a:p>
          <a:p>
            <a:pPr lvl="1"/>
            <a:r>
              <a:rPr lang="en-US" sz="3200" dirty="0" smtClean="0"/>
              <a:t>Screen sharing</a:t>
            </a:r>
          </a:p>
          <a:p>
            <a:pPr marL="398463" lvl="1" indent="0">
              <a:buNone/>
            </a:pPr>
            <a:endParaRPr lang="en-US" sz="3200" dirty="0" smtClean="0"/>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27</a:t>
            </a:fld>
            <a:endParaRPr lang="en-US" dirty="0"/>
          </a:p>
        </p:txBody>
      </p:sp>
      <p:pic>
        <p:nvPicPr>
          <p:cNvPr id="5" name="Picture 4" descr="zoom screen sh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324" y="1400325"/>
            <a:ext cx="7268075" cy="4808786"/>
          </a:xfrm>
          <a:prstGeom prst="rect">
            <a:avLst/>
          </a:prstGeom>
        </p:spPr>
      </p:pic>
    </p:spTree>
    <p:extLst>
      <p:ext uri="{BB962C8B-B14F-4D97-AF65-F5344CB8AC3E}">
        <p14:creationId xmlns:p14="http://schemas.microsoft.com/office/powerpoint/2010/main" val="2452093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Beyond COVID-19</a:t>
            </a:r>
            <a:endParaRPr lang="en-US" sz="5400" dirty="0"/>
          </a:p>
        </p:txBody>
      </p:sp>
      <p:sp>
        <p:nvSpPr>
          <p:cNvPr id="3" name="Content Placeholder 2"/>
          <p:cNvSpPr>
            <a:spLocks noGrp="1"/>
          </p:cNvSpPr>
          <p:nvPr>
            <p:ph idx="1"/>
          </p:nvPr>
        </p:nvSpPr>
        <p:spPr/>
        <p:txBody>
          <a:bodyPr/>
          <a:lstStyle/>
          <a:p>
            <a:r>
              <a:rPr lang="en-US" sz="3600" dirty="0" smtClean="0"/>
              <a:t>Avoid</a:t>
            </a:r>
          </a:p>
          <a:p>
            <a:pPr lvl="1"/>
            <a:r>
              <a:rPr lang="en-US" sz="2800" dirty="0" smtClean="0"/>
              <a:t>Waiting</a:t>
            </a:r>
          </a:p>
          <a:p>
            <a:pPr lvl="1"/>
            <a:r>
              <a:rPr lang="en-US" sz="2800" dirty="0" smtClean="0"/>
              <a:t>Neglect</a:t>
            </a:r>
          </a:p>
          <a:p>
            <a:pPr lvl="1"/>
            <a:r>
              <a:rPr lang="en-US" sz="2800" dirty="0" smtClean="0"/>
              <a:t>Extremes</a:t>
            </a:r>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28</a:t>
            </a:fld>
            <a:endParaRPr lang="en-US" dirty="0"/>
          </a:p>
        </p:txBody>
      </p:sp>
    </p:spTree>
    <p:extLst>
      <p:ext uri="{BB962C8B-B14F-4D97-AF65-F5344CB8AC3E}">
        <p14:creationId xmlns:p14="http://schemas.microsoft.com/office/powerpoint/2010/main" val="634996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Beyond COVID-19</a:t>
            </a:r>
            <a:endParaRPr lang="en-US" sz="5400" dirty="0"/>
          </a:p>
        </p:txBody>
      </p:sp>
      <p:sp>
        <p:nvSpPr>
          <p:cNvPr id="3" name="Content Placeholder 2"/>
          <p:cNvSpPr>
            <a:spLocks noGrp="1"/>
          </p:cNvSpPr>
          <p:nvPr>
            <p:ph idx="1"/>
          </p:nvPr>
        </p:nvSpPr>
        <p:spPr/>
        <p:txBody>
          <a:bodyPr/>
          <a:lstStyle/>
          <a:p>
            <a:r>
              <a:rPr lang="en-US" sz="3600" dirty="0" smtClean="0"/>
              <a:t>Recommendations for preparation</a:t>
            </a:r>
          </a:p>
          <a:p>
            <a:pPr lvl="1"/>
            <a:r>
              <a:rPr lang="en-US" sz="2800" dirty="0" smtClean="0"/>
              <a:t>Ground rules (for educators and learners)</a:t>
            </a:r>
          </a:p>
          <a:p>
            <a:pPr lvl="1"/>
            <a:r>
              <a:rPr lang="en-US" sz="2800" dirty="0" smtClean="0"/>
              <a:t>Co-teaching</a:t>
            </a:r>
          </a:p>
          <a:p>
            <a:pPr lvl="1"/>
            <a:r>
              <a:rPr lang="en-US" sz="2800" dirty="0" smtClean="0"/>
              <a:t>Use tools as tools (not solutions) (note limitations)</a:t>
            </a:r>
          </a:p>
          <a:p>
            <a:pPr lvl="1"/>
            <a:r>
              <a:rPr lang="en-US" sz="2800" dirty="0" smtClean="0"/>
              <a:t>“AND” instead of “OR”</a:t>
            </a:r>
          </a:p>
          <a:p>
            <a:pPr lvl="1"/>
            <a:r>
              <a:rPr lang="en-US" sz="2800" dirty="0" smtClean="0"/>
              <a:t>Break the paradigm </a:t>
            </a:r>
          </a:p>
          <a:p>
            <a:pPr lvl="1"/>
            <a:r>
              <a:rPr lang="en-US" sz="2800" dirty="0" smtClean="0"/>
              <a:t>Space, time, resources (be your own catalyst)</a:t>
            </a:r>
          </a:p>
          <a:p>
            <a:pPr marL="398463" lvl="1" indent="0">
              <a:buNone/>
            </a:pPr>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29</a:t>
            </a:fld>
            <a:endParaRPr lang="en-US" dirty="0"/>
          </a:p>
        </p:txBody>
      </p:sp>
    </p:spTree>
    <p:extLst>
      <p:ext uri="{BB962C8B-B14F-4D97-AF65-F5344CB8AC3E}">
        <p14:creationId xmlns:p14="http://schemas.microsoft.com/office/powerpoint/2010/main" val="2693263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AC9CE-6474-4E2C-A27C-95D54568140A}"/>
              </a:ext>
            </a:extLst>
          </p:cNvPr>
          <p:cNvSpPr>
            <a:spLocks noGrp="1"/>
          </p:cNvSpPr>
          <p:nvPr>
            <p:ph type="title"/>
          </p:nvPr>
        </p:nvSpPr>
        <p:spPr>
          <a:xfrm>
            <a:off x="609600" y="418638"/>
            <a:ext cx="10972800" cy="1143000"/>
          </a:xfrm>
          <a:prstGeom prst="rect">
            <a:avLst/>
          </a:prstGeom>
        </p:spPr>
        <p:txBody>
          <a:bodyPr/>
          <a:lstStyle/>
          <a:p>
            <a:r>
              <a:rPr lang="en-US" sz="4000" dirty="0" smtClean="0"/>
              <a:t>What Happened?!?</a:t>
            </a:r>
            <a:endParaRPr lang="en-US" sz="4000" dirty="0"/>
          </a:p>
        </p:txBody>
      </p:sp>
      <p:sp>
        <p:nvSpPr>
          <p:cNvPr id="4" name="Slide Number Placeholder 3">
            <a:extLst>
              <a:ext uri="{FF2B5EF4-FFF2-40B4-BE49-F238E27FC236}">
                <a16:creationId xmlns=""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3</a:t>
            </a:fld>
            <a:endParaRPr lang="en-US" dirty="0"/>
          </a:p>
        </p:txBody>
      </p:sp>
      <p:sp>
        <p:nvSpPr>
          <p:cNvPr id="5" name="TextBox 4"/>
          <p:cNvSpPr txBox="1"/>
          <p:nvPr/>
        </p:nvSpPr>
        <p:spPr>
          <a:xfrm>
            <a:off x="786255" y="2438847"/>
            <a:ext cx="10615170" cy="2554545"/>
          </a:xfrm>
          <a:prstGeom prst="rect">
            <a:avLst/>
          </a:prstGeom>
          <a:noFill/>
        </p:spPr>
        <p:txBody>
          <a:bodyPr wrap="square" rtlCol="0">
            <a:spAutoFit/>
          </a:bodyPr>
          <a:lstStyle/>
          <a:p>
            <a:r>
              <a:rPr lang="en-US" sz="4000" dirty="0" smtClean="0">
                <a:solidFill>
                  <a:srgbClr val="006B31"/>
                </a:solidFill>
              </a:rPr>
              <a:t>“Life can only be understood backwards; </a:t>
            </a:r>
          </a:p>
          <a:p>
            <a:r>
              <a:rPr lang="en-US" sz="4000" dirty="0">
                <a:solidFill>
                  <a:srgbClr val="006B31"/>
                </a:solidFill>
              </a:rPr>
              <a:t>	</a:t>
            </a:r>
            <a:r>
              <a:rPr lang="en-US" sz="4000" dirty="0" smtClean="0">
                <a:solidFill>
                  <a:srgbClr val="006B31"/>
                </a:solidFill>
              </a:rPr>
              <a:t>								but it must be lived forward.”</a:t>
            </a:r>
          </a:p>
          <a:p>
            <a:endParaRPr lang="en-US" sz="4000" dirty="0">
              <a:solidFill>
                <a:srgbClr val="006B31"/>
              </a:solidFill>
            </a:endParaRPr>
          </a:p>
          <a:p>
            <a:r>
              <a:rPr lang="en-US" sz="4000" dirty="0" smtClean="0">
                <a:solidFill>
                  <a:srgbClr val="006B31"/>
                </a:solidFill>
              </a:rPr>
              <a:t>							 -- </a:t>
            </a:r>
            <a:r>
              <a:rPr lang="en-US" sz="4000" dirty="0" err="1" smtClean="0">
                <a:solidFill>
                  <a:srgbClr val="006B31"/>
                </a:solidFill>
              </a:rPr>
              <a:t>Soren</a:t>
            </a:r>
            <a:r>
              <a:rPr lang="en-US" sz="4000" dirty="0" smtClean="0">
                <a:solidFill>
                  <a:srgbClr val="006B31"/>
                </a:solidFill>
              </a:rPr>
              <a:t> Kierkegaard</a:t>
            </a:r>
            <a:endParaRPr lang="en-US" sz="4000" dirty="0">
              <a:solidFill>
                <a:srgbClr val="006B31"/>
              </a:solidFill>
            </a:endParaRPr>
          </a:p>
        </p:txBody>
      </p:sp>
    </p:spTree>
    <p:extLst>
      <p:ext uri="{BB962C8B-B14F-4D97-AF65-F5344CB8AC3E}">
        <p14:creationId xmlns:p14="http://schemas.microsoft.com/office/powerpoint/2010/main" val="701368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Beyond COVID-19</a:t>
            </a:r>
            <a:endParaRPr lang="en-US" sz="5400" dirty="0"/>
          </a:p>
        </p:txBody>
      </p:sp>
      <p:sp>
        <p:nvSpPr>
          <p:cNvPr id="3" name="Content Placeholder 2"/>
          <p:cNvSpPr>
            <a:spLocks noGrp="1"/>
          </p:cNvSpPr>
          <p:nvPr>
            <p:ph idx="1"/>
          </p:nvPr>
        </p:nvSpPr>
        <p:spPr/>
        <p:txBody>
          <a:bodyPr/>
          <a:lstStyle/>
          <a:p>
            <a:r>
              <a:rPr lang="en-US" sz="3600" dirty="0" smtClean="0"/>
              <a:t>BIG picture</a:t>
            </a:r>
          </a:p>
          <a:p>
            <a:pPr lvl="1"/>
            <a:r>
              <a:rPr lang="en-US" sz="2800" dirty="0" smtClean="0"/>
              <a:t>Technology (and pandemics) don’t move education forward</a:t>
            </a:r>
          </a:p>
          <a:p>
            <a:pPr lvl="1"/>
            <a:r>
              <a:rPr lang="en-US" sz="2800" dirty="0" smtClean="0"/>
              <a:t>Supporting Faculty AND Learners moves education forward</a:t>
            </a:r>
          </a:p>
          <a:p>
            <a:pPr lvl="1"/>
            <a:r>
              <a:rPr lang="en-US" sz="2800" dirty="0" smtClean="0"/>
              <a:t>We have the tools but participants have the have the support, safety and resources</a:t>
            </a:r>
          </a:p>
          <a:p>
            <a:pPr lvl="1"/>
            <a:endParaRPr lang="en-US" dirty="0" smtClean="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30</a:t>
            </a:fld>
            <a:endParaRPr lang="en-US" dirty="0"/>
          </a:p>
        </p:txBody>
      </p:sp>
    </p:spTree>
    <p:extLst>
      <p:ext uri="{BB962C8B-B14F-4D97-AF65-F5344CB8AC3E}">
        <p14:creationId xmlns:p14="http://schemas.microsoft.com/office/powerpoint/2010/main" val="223284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pPr>
              <a:defRPr/>
            </a:pPr>
            <a:r>
              <a:rPr lang="en-US" sz="4000" dirty="0" smtClean="0">
                <a:latin typeface="+mj-lt"/>
                <a:ea typeface="+mj-ea"/>
              </a:rPr>
              <a:t>US COVID-19 Trends</a:t>
            </a:r>
            <a:endParaRPr lang="en-US" sz="4000" dirty="0">
              <a:latin typeface="+mj-lt"/>
              <a:ea typeface="+mj-ea"/>
            </a:endParaRPr>
          </a:p>
        </p:txBody>
      </p:sp>
      <p:pic>
        <p:nvPicPr>
          <p:cNvPr id="31747" name="Picture 4"/>
          <p:cNvPicPr>
            <a:picLocks noChangeAspect="1"/>
          </p:cNvPicPr>
          <p:nvPr/>
        </p:nvPicPr>
        <p:blipFill>
          <a:blip r:embed="rId3">
            <a:extLst>
              <a:ext uri="{28A0092B-C50C-407E-A947-70E740481C1C}">
                <a14:useLocalDpi xmlns:a14="http://schemas.microsoft.com/office/drawing/2010/main" val="0"/>
              </a:ext>
            </a:extLst>
          </a:blip>
          <a:srcRect t="9393" r="35863" b="18846"/>
          <a:stretch>
            <a:fillRect/>
          </a:stretch>
        </p:blipFill>
        <p:spPr bwMode="auto">
          <a:xfrm>
            <a:off x="428157" y="1292226"/>
            <a:ext cx="11001665" cy="51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
          <p:cNvSpPr>
            <a:spLocks noChangeArrowheads="1"/>
          </p:cNvSpPr>
          <p:nvPr/>
        </p:nvSpPr>
        <p:spPr bwMode="auto">
          <a:xfrm>
            <a:off x="609600" y="6205538"/>
            <a:ext cx="1198245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https://www.nytimes.com/interactive/2021/us/covid-cases.html</a:t>
            </a:r>
          </a:p>
        </p:txBody>
      </p:sp>
    </p:spTree>
    <p:extLst>
      <p:ext uri="{BB962C8B-B14F-4D97-AF65-F5344CB8AC3E}">
        <p14:creationId xmlns:p14="http://schemas.microsoft.com/office/powerpoint/2010/main" val="1946764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041891" y="264116"/>
            <a:ext cx="6294967" cy="739775"/>
          </a:xfrm>
        </p:spPr>
        <p:txBody>
          <a:bodyPr>
            <a:noAutofit/>
          </a:bodyPr>
          <a:lstStyle/>
          <a:p>
            <a:pPr>
              <a:defRPr/>
            </a:pPr>
            <a:r>
              <a:rPr lang="en-US" sz="4800" dirty="0" smtClean="0">
                <a:latin typeface="+mj-lt"/>
                <a:ea typeface="+mj-ea"/>
              </a:rPr>
              <a:t>Who Are the Learners?</a:t>
            </a:r>
            <a:endParaRPr lang="en-US" sz="4800" dirty="0">
              <a:latin typeface="+mj-lt"/>
              <a:ea typeface="+mj-ea"/>
            </a:endParaRPr>
          </a:p>
        </p:txBody>
      </p:sp>
      <p:grpSp>
        <p:nvGrpSpPr>
          <p:cNvPr id="33795" name="Group 82"/>
          <p:cNvGrpSpPr>
            <a:grpSpLocks/>
          </p:cNvGrpSpPr>
          <p:nvPr/>
        </p:nvGrpSpPr>
        <p:grpSpPr bwMode="auto">
          <a:xfrm>
            <a:off x="8163985" y="1200150"/>
            <a:ext cx="3888316" cy="1397000"/>
            <a:chOff x="8619784" y="1310873"/>
            <a:chExt cx="3603024" cy="1861052"/>
          </a:xfrm>
        </p:grpSpPr>
        <p:sp>
          <p:nvSpPr>
            <p:cNvPr id="84" name="TextBox 83">
              <a:extLst>
                <a:ext uri="{FF2B5EF4-FFF2-40B4-BE49-F238E27FC236}"/>
              </a:extLst>
            </p:cNvPr>
            <p:cNvSpPr txBox="1"/>
            <p:nvPr/>
          </p:nvSpPr>
          <p:spPr>
            <a:xfrm>
              <a:off x="8619784" y="1310873"/>
              <a:ext cx="3224481" cy="655598"/>
            </a:xfrm>
            <a:prstGeom prst="rect">
              <a:avLst/>
            </a:prstGeom>
            <a:noFill/>
          </p:spPr>
          <p:txBody>
            <a:bodyPr lIns="0" rIns="0" anchor="b">
              <a:spAutoFit/>
            </a:bodyPr>
            <a:lstStyle/>
            <a:p>
              <a:pPr>
                <a:defRPr/>
              </a:pPr>
              <a:r>
                <a:rPr lang="en-US" sz="2600" b="1" cap="all" dirty="0">
                  <a:latin typeface="Arial" panose="020B0604020202020204" pitchFamily="34" charset="0"/>
                  <a:ea typeface="+mn-ea"/>
                  <a:cs typeface="Arial" panose="020B0604020202020204" pitchFamily="34" charset="0"/>
                </a:rPr>
                <a:t>MED </a:t>
              </a:r>
              <a:r>
                <a:rPr lang="en-US" sz="2600" b="1" cap="all" dirty="0" err="1">
                  <a:latin typeface="Arial" panose="020B0604020202020204" pitchFamily="34" charset="0"/>
                  <a:ea typeface="+mn-ea"/>
                  <a:cs typeface="Arial" panose="020B0604020202020204" pitchFamily="34" charset="0"/>
                </a:rPr>
                <a:t>sTUDENTS</a:t>
              </a:r>
              <a:endParaRPr lang="en-US" sz="2600" b="1" cap="all" dirty="0">
                <a:latin typeface="Arial" panose="020B0604020202020204" pitchFamily="34" charset="0"/>
                <a:ea typeface="+mn-ea"/>
                <a:cs typeface="Arial" panose="020B0604020202020204" pitchFamily="34" charset="0"/>
              </a:endParaRPr>
            </a:p>
          </p:txBody>
        </p:sp>
        <p:sp>
          <p:nvSpPr>
            <p:cNvPr id="85" name="TextBox 84">
              <a:extLst>
                <a:ext uri="{FF2B5EF4-FFF2-40B4-BE49-F238E27FC236}"/>
              </a:extLst>
            </p:cNvPr>
            <p:cNvSpPr txBox="1"/>
            <p:nvPr/>
          </p:nvSpPr>
          <p:spPr>
            <a:xfrm>
              <a:off x="8666857" y="1941093"/>
              <a:ext cx="3555951" cy="1230832"/>
            </a:xfrm>
            <a:prstGeom prst="rect">
              <a:avLst/>
            </a:prstGeom>
            <a:noFill/>
          </p:spPr>
          <p:txBody>
            <a:bodyPr lIns="0" rIns="0">
              <a:spAutoFit/>
            </a:bodyPr>
            <a:lstStyle/>
            <a:p>
              <a:pPr>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Preclinical </a:t>
              </a:r>
            </a:p>
            <a:p>
              <a:pPr>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Clerkship</a:t>
              </a:r>
            </a:p>
            <a:p>
              <a:pPr>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Electives</a:t>
              </a:r>
            </a:p>
          </p:txBody>
        </p:sp>
      </p:grpSp>
      <p:grpSp>
        <p:nvGrpSpPr>
          <p:cNvPr id="33796" name="Group 85"/>
          <p:cNvGrpSpPr>
            <a:grpSpLocks/>
          </p:cNvGrpSpPr>
          <p:nvPr/>
        </p:nvGrpSpPr>
        <p:grpSpPr bwMode="auto">
          <a:xfrm>
            <a:off x="7476067" y="2781301"/>
            <a:ext cx="4167717" cy="1096963"/>
            <a:chOff x="8921977" y="3837424"/>
            <a:chExt cx="4168033" cy="1463080"/>
          </a:xfrm>
        </p:grpSpPr>
        <p:sp>
          <p:nvSpPr>
            <p:cNvPr id="87" name="TextBox 86">
              <a:extLst>
                <a:ext uri="{FF2B5EF4-FFF2-40B4-BE49-F238E27FC236}"/>
              </a:extLst>
            </p:cNvPr>
            <p:cNvSpPr txBox="1"/>
            <p:nvPr/>
          </p:nvSpPr>
          <p:spPr>
            <a:xfrm>
              <a:off x="8921977" y="3837424"/>
              <a:ext cx="2936040" cy="698721"/>
            </a:xfrm>
            <a:prstGeom prst="rect">
              <a:avLst/>
            </a:prstGeom>
            <a:noFill/>
          </p:spPr>
          <p:txBody>
            <a:bodyPr lIns="0" rIns="0" anchor="b">
              <a:spAutoFit/>
            </a:bodyPr>
            <a:lstStyle/>
            <a:p>
              <a:pPr>
                <a:defRPr/>
              </a:pPr>
              <a:r>
                <a:rPr lang="en-US" sz="2800" b="1" cap="all" dirty="0">
                  <a:latin typeface="Arial" panose="020B0604020202020204" pitchFamily="34" charset="0"/>
                  <a:ea typeface="+mn-ea"/>
                  <a:cs typeface="Arial" panose="020B0604020202020204" pitchFamily="34" charset="0"/>
                </a:rPr>
                <a:t>Residents</a:t>
              </a:r>
            </a:p>
          </p:txBody>
        </p:sp>
        <p:sp>
          <p:nvSpPr>
            <p:cNvPr id="88" name="TextBox 87">
              <a:extLst>
                <a:ext uri="{FF2B5EF4-FFF2-40B4-BE49-F238E27FC236}"/>
              </a:extLst>
            </p:cNvPr>
            <p:cNvSpPr txBox="1"/>
            <p:nvPr/>
          </p:nvSpPr>
          <p:spPr>
            <a:xfrm>
              <a:off x="8930444" y="4438747"/>
              <a:ext cx="4159566" cy="861757"/>
            </a:xfrm>
            <a:prstGeom prst="rect">
              <a:avLst/>
            </a:prstGeom>
            <a:noFill/>
          </p:spPr>
          <p:txBody>
            <a:bodyPr lIns="0" rIns="0">
              <a:spAutoFit/>
            </a:bodyPr>
            <a:lstStyle/>
            <a:p>
              <a:pPr algn="just">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Core rotation</a:t>
              </a:r>
            </a:p>
            <a:p>
              <a:pPr algn="just">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Electives</a:t>
              </a:r>
            </a:p>
          </p:txBody>
        </p:sp>
      </p:grpSp>
      <p:grpSp>
        <p:nvGrpSpPr>
          <p:cNvPr id="33797" name="Group 91"/>
          <p:cNvGrpSpPr>
            <a:grpSpLocks/>
          </p:cNvGrpSpPr>
          <p:nvPr/>
        </p:nvGrpSpPr>
        <p:grpSpPr bwMode="auto">
          <a:xfrm>
            <a:off x="8782052" y="4229101"/>
            <a:ext cx="3270249" cy="1025525"/>
            <a:chOff x="9056306" y="921839"/>
            <a:chExt cx="3271910" cy="1367395"/>
          </a:xfrm>
        </p:grpSpPr>
        <p:sp>
          <p:nvSpPr>
            <p:cNvPr id="93" name="TextBox 92">
              <a:extLst>
                <a:ext uri="{FF2B5EF4-FFF2-40B4-BE49-F238E27FC236}"/>
              </a:extLst>
            </p:cNvPr>
            <p:cNvSpPr txBox="1"/>
            <p:nvPr/>
          </p:nvSpPr>
          <p:spPr>
            <a:xfrm>
              <a:off x="9056306" y="921839"/>
              <a:ext cx="3271910" cy="698514"/>
            </a:xfrm>
            <a:prstGeom prst="rect">
              <a:avLst/>
            </a:prstGeom>
            <a:noFill/>
          </p:spPr>
          <p:txBody>
            <a:bodyPr lIns="0" rIns="0" anchor="b">
              <a:spAutoFit/>
            </a:bodyPr>
            <a:lstStyle/>
            <a:p>
              <a:pPr>
                <a:defRPr/>
              </a:pPr>
              <a:r>
                <a:rPr lang="en-US" sz="2800" b="1" cap="all" dirty="0">
                  <a:latin typeface="Arial" panose="020B0604020202020204" pitchFamily="34" charset="0"/>
                  <a:ea typeface="+mn-ea"/>
                  <a:cs typeface="Arial" panose="020B0604020202020204" pitchFamily="34" charset="0"/>
                </a:rPr>
                <a:t>CL Fellows</a:t>
              </a:r>
            </a:p>
          </p:txBody>
        </p:sp>
        <p:sp>
          <p:nvSpPr>
            <p:cNvPr id="94" name="TextBox 93">
              <a:extLst>
                <a:ext uri="{FF2B5EF4-FFF2-40B4-BE49-F238E27FC236}"/>
              </a:extLst>
            </p:cNvPr>
            <p:cNvSpPr txBox="1"/>
            <p:nvPr/>
          </p:nvSpPr>
          <p:spPr>
            <a:xfrm>
              <a:off x="9071130" y="1427733"/>
              <a:ext cx="3172377" cy="861501"/>
            </a:xfrm>
            <a:prstGeom prst="rect">
              <a:avLst/>
            </a:prstGeom>
            <a:noFill/>
          </p:spPr>
          <p:txBody>
            <a:bodyPr lIns="0" rIns="0">
              <a:spAutoFit/>
            </a:bodyPr>
            <a:lstStyle/>
            <a:p>
              <a:pPr>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Learners + Teachers</a:t>
              </a:r>
            </a:p>
            <a:p>
              <a:pPr>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Didactics</a:t>
              </a:r>
            </a:p>
          </p:txBody>
        </p:sp>
      </p:grpSp>
      <p:grpSp>
        <p:nvGrpSpPr>
          <p:cNvPr id="33798" name="Group 94"/>
          <p:cNvGrpSpPr>
            <a:grpSpLocks/>
          </p:cNvGrpSpPr>
          <p:nvPr/>
        </p:nvGrpSpPr>
        <p:grpSpPr bwMode="auto">
          <a:xfrm>
            <a:off x="7338484" y="5434014"/>
            <a:ext cx="4713816" cy="1062037"/>
            <a:chOff x="8921977" y="3837424"/>
            <a:chExt cx="4711997" cy="1415176"/>
          </a:xfrm>
        </p:grpSpPr>
        <p:sp>
          <p:nvSpPr>
            <p:cNvPr id="96" name="TextBox 95">
              <a:extLst>
                <a:ext uri="{FF2B5EF4-FFF2-40B4-BE49-F238E27FC236}"/>
              </a:extLst>
            </p:cNvPr>
            <p:cNvSpPr txBox="1"/>
            <p:nvPr/>
          </p:nvSpPr>
          <p:spPr>
            <a:xfrm>
              <a:off x="8921977" y="3837424"/>
              <a:ext cx="2936800" cy="698069"/>
            </a:xfrm>
            <a:prstGeom prst="rect">
              <a:avLst/>
            </a:prstGeom>
            <a:noFill/>
          </p:spPr>
          <p:txBody>
            <a:bodyPr lIns="0" rIns="0" anchor="b">
              <a:spAutoFit/>
            </a:bodyPr>
            <a:lstStyle/>
            <a:p>
              <a:pPr>
                <a:defRPr/>
              </a:pPr>
              <a:r>
                <a:rPr lang="en-US" sz="2800" b="1" cap="all" dirty="0">
                  <a:latin typeface="Arial" panose="020B0604020202020204" pitchFamily="34" charset="0"/>
                  <a:ea typeface="+mn-ea"/>
                  <a:cs typeface="Arial" panose="020B0604020202020204" pitchFamily="34" charset="0"/>
                </a:rPr>
                <a:t>CL team</a:t>
              </a:r>
            </a:p>
          </p:txBody>
        </p:sp>
        <p:sp>
          <p:nvSpPr>
            <p:cNvPr id="97" name="TextBox 96">
              <a:extLst>
                <a:ext uri="{FF2B5EF4-FFF2-40B4-BE49-F238E27FC236}"/>
              </a:extLst>
            </p:cNvPr>
            <p:cNvSpPr txBox="1"/>
            <p:nvPr/>
          </p:nvSpPr>
          <p:spPr>
            <a:xfrm>
              <a:off x="8930440" y="4391649"/>
              <a:ext cx="4703534" cy="860951"/>
            </a:xfrm>
            <a:prstGeom prst="rect">
              <a:avLst/>
            </a:prstGeom>
            <a:noFill/>
          </p:spPr>
          <p:txBody>
            <a:bodyPr lIns="0" rIns="0">
              <a:spAutoFit/>
            </a:bodyPr>
            <a:lstStyle/>
            <a:p>
              <a:pPr>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Faculty</a:t>
              </a:r>
            </a:p>
            <a:p>
              <a:pPr>
                <a:defRPr/>
              </a:pPr>
              <a:r>
                <a:rPr lang="en-US" sz="1800" noProof="1">
                  <a:solidFill>
                    <a:schemeClr val="tx1">
                      <a:lumMod val="65000"/>
                      <a:lumOff val="35000"/>
                    </a:schemeClr>
                  </a:solidFill>
                  <a:latin typeface="Arial" panose="020B0604020202020204" pitchFamily="34" charset="0"/>
                  <a:ea typeface="+mn-ea"/>
                  <a:cs typeface="Arial" panose="020B0604020202020204" pitchFamily="34" charset="0"/>
                </a:rPr>
                <a:t>Staff (SW, NP)</a:t>
              </a:r>
            </a:p>
          </p:txBody>
        </p:sp>
      </p:grpSp>
      <p:sp>
        <p:nvSpPr>
          <p:cNvPr id="81" name="Right Triangle 80">
            <a:extLst>
              <a:ext uri="{FF2B5EF4-FFF2-40B4-BE49-F238E27FC236}"/>
            </a:extLst>
          </p:cNvPr>
          <p:cNvSpPr/>
          <p:nvPr/>
        </p:nvSpPr>
        <p:spPr>
          <a:xfrm rot="4385300">
            <a:off x="7046120" y="2041261"/>
            <a:ext cx="169862" cy="80856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3" name="Freeform: Shape 32"/>
          <p:cNvSpPr>
            <a:spLocks/>
          </p:cNvSpPr>
          <p:nvPr/>
        </p:nvSpPr>
        <p:spPr bwMode="auto">
          <a:xfrm>
            <a:off x="1" y="0"/>
            <a:ext cx="6929967" cy="6858000"/>
          </a:xfrm>
          <a:custGeom>
            <a:avLst/>
            <a:gdLst>
              <a:gd name="T0" fmla="*/ 0 w 5197931"/>
              <a:gd name="T1" fmla="*/ 0 h 6858002"/>
              <a:gd name="T2" fmla="*/ 3904405 w 5197931"/>
              <a:gd name="T3" fmla="*/ 0 h 6858002"/>
              <a:gd name="T4" fmla="*/ 4010625 w 5197931"/>
              <a:gd name="T5" fmla="*/ 122634 h 6858002"/>
              <a:gd name="T6" fmla="*/ 5197475 w 5197931"/>
              <a:gd name="T7" fmla="*/ 3428999 h 6858002"/>
              <a:gd name="T8" fmla="*/ 4010625 w 5197931"/>
              <a:gd name="T9" fmla="*/ 6735364 h 6858002"/>
              <a:gd name="T10" fmla="*/ 3904404 w 5197931"/>
              <a:gd name="T11" fmla="*/ 6858000 h 6858002"/>
              <a:gd name="T12" fmla="*/ 0 w 5197931"/>
              <a:gd name="T13" fmla="*/ 6858000 h 68580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7931" h="6858002">
                <a:moveTo>
                  <a:pt x="0" y="0"/>
                </a:moveTo>
                <a:lnTo>
                  <a:pt x="3904748" y="0"/>
                </a:lnTo>
                <a:lnTo>
                  <a:pt x="4010977" y="122634"/>
                </a:lnTo>
                <a:cubicBezTo>
                  <a:pt x="4752492" y="1021143"/>
                  <a:pt x="5197931" y="2173053"/>
                  <a:pt x="5197931" y="3429000"/>
                </a:cubicBezTo>
                <a:cubicBezTo>
                  <a:pt x="5197931" y="4684948"/>
                  <a:pt x="4752492" y="5836858"/>
                  <a:pt x="4010977" y="6735366"/>
                </a:cubicBezTo>
                <a:lnTo>
                  <a:pt x="3904747" y="6858002"/>
                </a:lnTo>
                <a:lnTo>
                  <a:pt x="0" y="6858002"/>
                </a:lnTo>
                <a:lnTo>
                  <a:pt x="0" y="0"/>
                </a:lnTo>
                <a:close/>
              </a:path>
            </a:pathLst>
          </a:custGeom>
          <a:solidFill>
            <a:srgbClr val="00B9F2"/>
          </a:solidFill>
          <a:ln>
            <a:noFill/>
          </a:ln>
          <a:effectLst>
            <a:outerShdw blurRad="127000" dist="76201" dir="2700000" algn="tl"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lIns="68580" tIns="34290" rIns="68580" bIns="34290" anchor="ctr"/>
          <a:lstStyle/>
          <a:p>
            <a:endParaRPr lang="en-US"/>
          </a:p>
        </p:txBody>
      </p:sp>
      <p:sp>
        <p:nvSpPr>
          <p:cNvPr id="82" name="Freeform: Shape 81"/>
          <p:cNvSpPr>
            <a:spLocks/>
          </p:cNvSpPr>
          <p:nvPr/>
        </p:nvSpPr>
        <p:spPr bwMode="auto">
          <a:xfrm rot="-1014700">
            <a:off x="5173134" y="1482725"/>
            <a:ext cx="2180167" cy="1047750"/>
          </a:xfrm>
          <a:custGeom>
            <a:avLst/>
            <a:gdLst>
              <a:gd name="T0" fmla="*/ 0 w 1635247"/>
              <a:gd name="T1" fmla="*/ 0 h 1047870"/>
              <a:gd name="T2" fmla="*/ 1597176 w 1635247"/>
              <a:gd name="T3" fmla="*/ 0 h 1047870"/>
              <a:gd name="T4" fmla="*/ 1604944 w 1635247"/>
              <a:gd name="T5" fmla="*/ 51402 h 1047870"/>
              <a:gd name="T6" fmla="*/ 1635125 w 1635247"/>
              <a:gd name="T7" fmla="*/ 554925 h 1047870"/>
              <a:gd name="T8" fmla="*/ 1627507 w 1635247"/>
              <a:gd name="T9" fmla="*/ 808702 h 1047870"/>
              <a:gd name="T10" fmla="*/ 1605911 w 1635247"/>
              <a:gd name="T11" fmla="*/ 1047750 h 1047870"/>
              <a:gd name="T12" fmla="*/ 0 w 1635247"/>
              <a:gd name="T13" fmla="*/ 1047750 h 1047870"/>
              <a:gd name="T14" fmla="*/ 0 60000 65536"/>
              <a:gd name="T15" fmla="*/ 0 60000 65536"/>
              <a:gd name="T16" fmla="*/ 0 60000 65536"/>
              <a:gd name="T17" fmla="*/ 0 60000 65536"/>
              <a:gd name="T18" fmla="*/ 0 60000 65536"/>
              <a:gd name="T19" fmla="*/ 0 60000 65536"/>
              <a:gd name="T20" fmla="*/ 0 60000 65536"/>
              <a:gd name="T21" fmla="*/ 0 w 1635247"/>
              <a:gd name="T22" fmla="*/ 0 h 1047870"/>
              <a:gd name="T23" fmla="*/ 1635247 w 1635247"/>
              <a:gd name="T24" fmla="*/ 1047870 h 1047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lnTo>
                  <a:pt x="0" y="0"/>
                </a:lnTo>
                <a:close/>
              </a:path>
            </a:pathLst>
          </a:custGeom>
          <a:solidFill>
            <a:schemeClr val="bg2"/>
          </a:solidFill>
          <a:ln>
            <a:noFill/>
          </a:ln>
          <a:effectLst>
            <a:outerShdw blurRad="88900" dist="508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37160" tIns="0" rIns="102870" bIns="0" anchor="ctr"/>
          <a:lstStyle/>
          <a:p>
            <a:pPr algn="r">
              <a:defRPr/>
            </a:pPr>
            <a:r>
              <a:rPr lang="en-US" sz="2400" b="1" dirty="0">
                <a:latin typeface="+mj-lt"/>
                <a:ea typeface="+mn-ea"/>
                <a:cs typeface="+mn-cs"/>
              </a:rPr>
              <a:t>CL Team</a:t>
            </a:r>
          </a:p>
        </p:txBody>
      </p:sp>
      <p:sp>
        <p:nvSpPr>
          <p:cNvPr id="75" name="Right Triangle 74">
            <a:extLst>
              <a:ext uri="{FF2B5EF4-FFF2-40B4-BE49-F238E27FC236}"/>
            </a:extLst>
          </p:cNvPr>
          <p:cNvSpPr/>
          <p:nvPr/>
        </p:nvSpPr>
        <p:spPr>
          <a:xfrm rot="7407010">
            <a:off x="4254237" y="5973499"/>
            <a:ext cx="169863" cy="80856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4" name="Freeform: Shape 33"/>
          <p:cNvSpPr>
            <a:spLocks/>
          </p:cNvSpPr>
          <p:nvPr/>
        </p:nvSpPr>
        <p:spPr bwMode="auto">
          <a:xfrm>
            <a:off x="1" y="0"/>
            <a:ext cx="5543551" cy="6858000"/>
          </a:xfrm>
          <a:custGeom>
            <a:avLst/>
            <a:gdLst>
              <a:gd name="T0" fmla="*/ 0 w 4158345"/>
              <a:gd name="T1" fmla="*/ 0 h 6858001"/>
              <a:gd name="T2" fmla="*/ 2351533 w 4158345"/>
              <a:gd name="T3" fmla="*/ 0 h 6858001"/>
              <a:gd name="T4" fmla="*/ 2487597 w 4158345"/>
              <a:gd name="T5" fmla="*/ 96773 h 6858001"/>
              <a:gd name="T6" fmla="*/ 4157663 w 4158345"/>
              <a:gd name="T7" fmla="*/ 3429001 h 6858001"/>
              <a:gd name="T8" fmla="*/ 2487597 w 4158345"/>
              <a:gd name="T9" fmla="*/ 6761227 h 6858001"/>
              <a:gd name="T10" fmla="*/ 2351533 w 4158345"/>
              <a:gd name="T11" fmla="*/ 6858000 h 6858001"/>
              <a:gd name="T12" fmla="*/ 0 w 4158345"/>
              <a:gd name="T13" fmla="*/ 6858000 h 68580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58345" h="6858001">
                <a:moveTo>
                  <a:pt x="0" y="0"/>
                </a:moveTo>
                <a:lnTo>
                  <a:pt x="2351919" y="0"/>
                </a:lnTo>
                <a:lnTo>
                  <a:pt x="2488005" y="96773"/>
                </a:lnTo>
                <a:cubicBezTo>
                  <a:pt x="3502004" y="855097"/>
                  <a:pt x="4158345" y="2065400"/>
                  <a:pt x="4158345" y="3429002"/>
                </a:cubicBezTo>
                <a:cubicBezTo>
                  <a:pt x="4158345" y="4792601"/>
                  <a:pt x="3502004" y="6002904"/>
                  <a:pt x="2488005" y="6761228"/>
                </a:cubicBezTo>
                <a:lnTo>
                  <a:pt x="2351919" y="6858001"/>
                </a:lnTo>
                <a:lnTo>
                  <a:pt x="0" y="6858001"/>
                </a:lnTo>
                <a:lnTo>
                  <a:pt x="0" y="0"/>
                </a:lnTo>
                <a:close/>
              </a:path>
            </a:pathLst>
          </a:custGeom>
          <a:solidFill>
            <a:srgbClr val="DDDEDD"/>
          </a:solidFill>
          <a:ln>
            <a:noFill/>
          </a:ln>
          <a:effectLst>
            <a:outerShdw blurRad="127000" dist="76201" dir="2700000" algn="tl"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lIns="68580" tIns="34290" rIns="68580" bIns="34290" anchor="ctr"/>
          <a:lstStyle/>
          <a:p>
            <a:endParaRPr lang="en-US"/>
          </a:p>
        </p:txBody>
      </p:sp>
      <p:sp>
        <p:nvSpPr>
          <p:cNvPr id="76" name="Freeform: Shape 75"/>
          <p:cNvSpPr>
            <a:spLocks/>
          </p:cNvSpPr>
          <p:nvPr/>
        </p:nvSpPr>
        <p:spPr bwMode="auto">
          <a:xfrm rot="2007010">
            <a:off x="3147485" y="5072063"/>
            <a:ext cx="2180167" cy="1047750"/>
          </a:xfrm>
          <a:custGeom>
            <a:avLst/>
            <a:gdLst>
              <a:gd name="T0" fmla="*/ 0 w 1635247"/>
              <a:gd name="T1" fmla="*/ 0 h 1047870"/>
              <a:gd name="T2" fmla="*/ 1597176 w 1635247"/>
              <a:gd name="T3" fmla="*/ 0 h 1047870"/>
              <a:gd name="T4" fmla="*/ 1604944 w 1635247"/>
              <a:gd name="T5" fmla="*/ 51402 h 1047870"/>
              <a:gd name="T6" fmla="*/ 1635125 w 1635247"/>
              <a:gd name="T7" fmla="*/ 554925 h 1047870"/>
              <a:gd name="T8" fmla="*/ 1627507 w 1635247"/>
              <a:gd name="T9" fmla="*/ 808702 h 1047870"/>
              <a:gd name="T10" fmla="*/ 1605911 w 1635247"/>
              <a:gd name="T11" fmla="*/ 1047750 h 1047870"/>
              <a:gd name="T12" fmla="*/ 0 w 1635247"/>
              <a:gd name="T13" fmla="*/ 1047750 h 1047870"/>
              <a:gd name="T14" fmla="*/ 0 60000 65536"/>
              <a:gd name="T15" fmla="*/ 0 60000 65536"/>
              <a:gd name="T16" fmla="*/ 0 60000 65536"/>
              <a:gd name="T17" fmla="*/ 0 60000 65536"/>
              <a:gd name="T18" fmla="*/ 0 60000 65536"/>
              <a:gd name="T19" fmla="*/ 0 60000 65536"/>
              <a:gd name="T20" fmla="*/ 0 60000 65536"/>
              <a:gd name="T21" fmla="*/ 0 w 1635247"/>
              <a:gd name="T22" fmla="*/ 0 h 1047870"/>
              <a:gd name="T23" fmla="*/ 1635247 w 1635247"/>
              <a:gd name="T24" fmla="*/ 1047870 h 1047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lnTo>
                  <a:pt x="0" y="0"/>
                </a:lnTo>
                <a:close/>
              </a:path>
            </a:pathLst>
          </a:custGeom>
          <a:solidFill>
            <a:schemeClr val="bg2"/>
          </a:solidFill>
          <a:ln>
            <a:noFill/>
          </a:ln>
          <a:effectLst>
            <a:outerShdw blurRad="88900" dist="508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37160" tIns="0" rIns="102870" bIns="0" anchor="ctr"/>
          <a:lstStyle/>
          <a:p>
            <a:pPr algn="r">
              <a:defRPr/>
            </a:pPr>
            <a:r>
              <a:rPr lang="en-US" sz="2400" b="1" dirty="0">
                <a:latin typeface="+mj-lt"/>
                <a:ea typeface="+mn-ea"/>
                <a:cs typeface="+mn-cs"/>
              </a:rPr>
              <a:t>Fellows</a:t>
            </a:r>
          </a:p>
        </p:txBody>
      </p:sp>
      <p:sp>
        <p:nvSpPr>
          <p:cNvPr id="39" name="Right Triangle 38">
            <a:extLst>
              <a:ext uri="{FF2B5EF4-FFF2-40B4-BE49-F238E27FC236}"/>
            </a:extLst>
          </p:cNvPr>
          <p:cNvSpPr/>
          <p:nvPr/>
        </p:nvSpPr>
        <p:spPr>
          <a:xfrm rot="5400000">
            <a:off x="4305300" y="3633259"/>
            <a:ext cx="171450" cy="810683"/>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5" name="Freeform: Shape 34"/>
          <p:cNvSpPr>
            <a:spLocks/>
          </p:cNvSpPr>
          <p:nvPr/>
        </p:nvSpPr>
        <p:spPr bwMode="auto">
          <a:xfrm>
            <a:off x="0" y="298450"/>
            <a:ext cx="4174067" cy="6261100"/>
          </a:xfrm>
          <a:custGeom>
            <a:avLst/>
            <a:gdLst>
              <a:gd name="T0" fmla="*/ 2 w 3130431"/>
              <a:gd name="T1" fmla="*/ 0 h 6260858"/>
              <a:gd name="T2" fmla="*/ 3130550 w 3130431"/>
              <a:gd name="T3" fmla="*/ 3130551 h 6260858"/>
              <a:gd name="T4" fmla="*/ 2 w 3130431"/>
              <a:gd name="T5" fmla="*/ 6261100 h 6260858"/>
              <a:gd name="T6" fmla="*/ 0 w 3130431"/>
              <a:gd name="T7" fmla="*/ 6261100 h 6260858"/>
              <a:gd name="T8" fmla="*/ 0 w 3130431"/>
              <a:gd name="T9" fmla="*/ 0 h 6260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0431" h="6260858">
                <a:moveTo>
                  <a:pt x="2" y="0"/>
                </a:moveTo>
                <a:cubicBezTo>
                  <a:pt x="1728890" y="0"/>
                  <a:pt x="3130431" y="1401541"/>
                  <a:pt x="3130431" y="3130430"/>
                </a:cubicBezTo>
                <a:cubicBezTo>
                  <a:pt x="3130431" y="4859318"/>
                  <a:pt x="1728890" y="6260858"/>
                  <a:pt x="2" y="6260858"/>
                </a:cubicBezTo>
                <a:lnTo>
                  <a:pt x="0" y="6260858"/>
                </a:lnTo>
                <a:lnTo>
                  <a:pt x="0" y="0"/>
                </a:lnTo>
                <a:lnTo>
                  <a:pt x="2" y="0"/>
                </a:lnTo>
                <a:close/>
              </a:path>
            </a:pathLst>
          </a:custGeom>
          <a:solidFill>
            <a:schemeClr val="accent2"/>
          </a:solidFill>
          <a:ln>
            <a:noFill/>
          </a:ln>
          <a:effectLst>
            <a:outerShdw blurRad="127000" dist="76201" dir="2700000" algn="tl"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lIns="68580" tIns="34290" rIns="68580" bIns="34290" anchor="ctr"/>
          <a:lstStyle/>
          <a:p>
            <a:endParaRPr lang="en-US"/>
          </a:p>
        </p:txBody>
      </p:sp>
      <p:sp>
        <p:nvSpPr>
          <p:cNvPr id="40" name="Freeform: Shape 39"/>
          <p:cNvSpPr>
            <a:spLocks/>
          </p:cNvSpPr>
          <p:nvPr/>
        </p:nvSpPr>
        <p:spPr bwMode="auto">
          <a:xfrm>
            <a:off x="2641601" y="2905125"/>
            <a:ext cx="2180167" cy="1047750"/>
          </a:xfrm>
          <a:custGeom>
            <a:avLst/>
            <a:gdLst>
              <a:gd name="T0" fmla="*/ 0 w 1635247"/>
              <a:gd name="T1" fmla="*/ 0 h 1047870"/>
              <a:gd name="T2" fmla="*/ 1597176 w 1635247"/>
              <a:gd name="T3" fmla="*/ 0 h 1047870"/>
              <a:gd name="T4" fmla="*/ 1604944 w 1635247"/>
              <a:gd name="T5" fmla="*/ 51402 h 1047870"/>
              <a:gd name="T6" fmla="*/ 1635125 w 1635247"/>
              <a:gd name="T7" fmla="*/ 554925 h 1047870"/>
              <a:gd name="T8" fmla="*/ 1627507 w 1635247"/>
              <a:gd name="T9" fmla="*/ 808702 h 1047870"/>
              <a:gd name="T10" fmla="*/ 1605911 w 1635247"/>
              <a:gd name="T11" fmla="*/ 1047750 h 1047870"/>
              <a:gd name="T12" fmla="*/ 0 w 1635247"/>
              <a:gd name="T13" fmla="*/ 1047750 h 1047870"/>
              <a:gd name="T14" fmla="*/ 0 60000 65536"/>
              <a:gd name="T15" fmla="*/ 0 60000 65536"/>
              <a:gd name="T16" fmla="*/ 0 60000 65536"/>
              <a:gd name="T17" fmla="*/ 0 60000 65536"/>
              <a:gd name="T18" fmla="*/ 0 60000 65536"/>
              <a:gd name="T19" fmla="*/ 0 60000 65536"/>
              <a:gd name="T20" fmla="*/ 0 60000 65536"/>
              <a:gd name="T21" fmla="*/ 0 w 1635247"/>
              <a:gd name="T22" fmla="*/ 0 h 1047870"/>
              <a:gd name="T23" fmla="*/ 1635247 w 1635247"/>
              <a:gd name="T24" fmla="*/ 1047870 h 1047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lnTo>
                  <a:pt x="0" y="0"/>
                </a:lnTo>
                <a:close/>
              </a:path>
            </a:pathLst>
          </a:custGeom>
          <a:solidFill>
            <a:schemeClr val="bg2"/>
          </a:solidFill>
          <a:ln>
            <a:noFill/>
          </a:ln>
          <a:effectLst>
            <a:outerShdw blurRad="88900" dist="508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37160" tIns="0" rIns="102870" bIns="0" anchor="ctr"/>
          <a:lstStyle/>
          <a:p>
            <a:pPr algn="r">
              <a:defRPr/>
            </a:pPr>
            <a:r>
              <a:rPr lang="en-US" sz="2300" b="1" dirty="0">
                <a:latin typeface="+mj-lt"/>
                <a:ea typeface="+mn-ea"/>
                <a:cs typeface="+mn-cs"/>
              </a:rPr>
              <a:t>Residents</a:t>
            </a:r>
          </a:p>
        </p:txBody>
      </p:sp>
      <p:sp>
        <p:nvSpPr>
          <p:cNvPr id="42" name="Right Triangle 41">
            <a:extLst>
              <a:ext uri="{FF2B5EF4-FFF2-40B4-BE49-F238E27FC236}"/>
            </a:extLst>
          </p:cNvPr>
          <p:cNvSpPr/>
          <p:nvPr/>
        </p:nvSpPr>
        <p:spPr>
          <a:xfrm rot="2470639">
            <a:off x="2362201" y="1906588"/>
            <a:ext cx="226484" cy="608012"/>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6" name="Freeform: Shape 35"/>
          <p:cNvSpPr>
            <a:spLocks/>
          </p:cNvSpPr>
          <p:nvPr/>
        </p:nvSpPr>
        <p:spPr bwMode="auto">
          <a:xfrm>
            <a:off x="1" y="1349375"/>
            <a:ext cx="2772833" cy="4159250"/>
          </a:xfrm>
          <a:custGeom>
            <a:avLst/>
            <a:gdLst>
              <a:gd name="T0" fmla="*/ 1 w 2080081"/>
              <a:gd name="T1" fmla="*/ 0 h 4160161"/>
              <a:gd name="T2" fmla="*/ 2079625 w 2080081"/>
              <a:gd name="T3" fmla="*/ 2079625 h 4160161"/>
              <a:gd name="T4" fmla="*/ 1 w 2080081"/>
              <a:gd name="T5" fmla="*/ 4159250 h 4160161"/>
              <a:gd name="T6" fmla="*/ 0 w 2080081"/>
              <a:gd name="T7" fmla="*/ 4159250 h 4160161"/>
              <a:gd name="T8" fmla="*/ 0 w 2080081"/>
              <a:gd name="T9" fmla="*/ 0 h 4160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081" h="4160161">
                <a:moveTo>
                  <a:pt x="1" y="0"/>
                </a:moveTo>
                <a:cubicBezTo>
                  <a:pt x="1148797" y="0"/>
                  <a:pt x="2080081" y="931285"/>
                  <a:pt x="2080081" y="2080080"/>
                </a:cubicBezTo>
                <a:cubicBezTo>
                  <a:pt x="2080081" y="3228877"/>
                  <a:pt x="1148797" y="4160161"/>
                  <a:pt x="1" y="4160161"/>
                </a:cubicBezTo>
                <a:lnTo>
                  <a:pt x="0" y="4160161"/>
                </a:lnTo>
                <a:lnTo>
                  <a:pt x="0" y="0"/>
                </a:lnTo>
                <a:lnTo>
                  <a:pt x="1" y="0"/>
                </a:lnTo>
                <a:close/>
              </a:path>
            </a:pathLst>
          </a:custGeom>
          <a:solidFill>
            <a:schemeClr val="tx2"/>
          </a:solidFill>
          <a:ln>
            <a:noFill/>
          </a:ln>
          <a:effectLst>
            <a:outerShdw blurRad="127000" dist="76201" dir="2700000" algn="tl"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lIns="68580" tIns="34290" rIns="68580" bIns="34290" anchor="ctr"/>
          <a:lstStyle/>
          <a:p>
            <a:endParaRPr lang="en-US"/>
          </a:p>
        </p:txBody>
      </p:sp>
      <p:sp>
        <p:nvSpPr>
          <p:cNvPr id="73" name="Freeform: Shape 72"/>
          <p:cNvSpPr>
            <a:spLocks/>
          </p:cNvSpPr>
          <p:nvPr/>
        </p:nvSpPr>
        <p:spPr bwMode="auto">
          <a:xfrm rot="-2929361">
            <a:off x="479954" y="1535113"/>
            <a:ext cx="1774825" cy="1397000"/>
          </a:xfrm>
          <a:custGeom>
            <a:avLst/>
            <a:gdLst>
              <a:gd name="T0" fmla="*/ 0 w 1635247"/>
              <a:gd name="T1" fmla="*/ 0 h 1047870"/>
              <a:gd name="T2" fmla="*/ 1733634 w 1635247"/>
              <a:gd name="T3" fmla="*/ 0 h 1047870"/>
              <a:gd name="T4" fmla="*/ 1742066 w 1635247"/>
              <a:gd name="T5" fmla="*/ 51402 h 1047870"/>
              <a:gd name="T6" fmla="*/ 1774825 w 1635247"/>
              <a:gd name="T7" fmla="*/ 554925 h 1047870"/>
              <a:gd name="T8" fmla="*/ 1766556 w 1635247"/>
              <a:gd name="T9" fmla="*/ 808702 h 1047870"/>
              <a:gd name="T10" fmla="*/ 1743115 w 1635247"/>
              <a:gd name="T11" fmla="*/ 1047750 h 1047870"/>
              <a:gd name="T12" fmla="*/ 0 w 1635247"/>
              <a:gd name="T13" fmla="*/ 1047750 h 1047870"/>
              <a:gd name="T14" fmla="*/ 0 60000 65536"/>
              <a:gd name="T15" fmla="*/ 0 60000 65536"/>
              <a:gd name="T16" fmla="*/ 0 60000 65536"/>
              <a:gd name="T17" fmla="*/ 0 60000 65536"/>
              <a:gd name="T18" fmla="*/ 0 60000 65536"/>
              <a:gd name="T19" fmla="*/ 0 60000 65536"/>
              <a:gd name="T20" fmla="*/ 0 60000 65536"/>
              <a:gd name="T21" fmla="*/ 0 w 1635247"/>
              <a:gd name="T22" fmla="*/ 0 h 1047870"/>
              <a:gd name="T23" fmla="*/ 1635247 w 1635247"/>
              <a:gd name="T24" fmla="*/ 1047870 h 1047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lnTo>
                  <a:pt x="0" y="0"/>
                </a:lnTo>
                <a:close/>
              </a:path>
            </a:pathLst>
          </a:custGeom>
          <a:solidFill>
            <a:schemeClr val="bg2"/>
          </a:solidFill>
          <a:ln>
            <a:noFill/>
          </a:ln>
          <a:effectLst>
            <a:outerShdw blurRad="88900" dist="508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37160" tIns="0" rIns="102870" bIns="0" anchor="ctr"/>
          <a:lstStyle/>
          <a:p>
            <a:pPr algn="r">
              <a:defRPr/>
            </a:pPr>
            <a:r>
              <a:rPr lang="en-US" sz="2400" b="1" dirty="0">
                <a:latin typeface="+mj-lt"/>
                <a:ea typeface="+mn-ea"/>
                <a:cs typeface="+mn-cs"/>
              </a:rPr>
              <a:t>Med</a:t>
            </a:r>
          </a:p>
          <a:p>
            <a:pPr algn="r">
              <a:defRPr/>
            </a:pPr>
            <a:r>
              <a:rPr lang="en-US" sz="2400" b="1" dirty="0">
                <a:latin typeface="+mj-lt"/>
                <a:ea typeface="+mn-ea"/>
                <a:cs typeface="+mn-cs"/>
              </a:rPr>
              <a:t>Students</a:t>
            </a:r>
          </a:p>
        </p:txBody>
      </p:sp>
      <p:sp>
        <p:nvSpPr>
          <p:cNvPr id="37" name="Freeform: Shape 36"/>
          <p:cNvSpPr>
            <a:spLocks/>
          </p:cNvSpPr>
          <p:nvPr/>
        </p:nvSpPr>
        <p:spPr bwMode="auto">
          <a:xfrm>
            <a:off x="0" y="2387600"/>
            <a:ext cx="1388533" cy="2082800"/>
          </a:xfrm>
          <a:custGeom>
            <a:avLst/>
            <a:gdLst>
              <a:gd name="T0" fmla="*/ 2 w 1041403"/>
              <a:gd name="T1" fmla="*/ 0 h 2082803"/>
              <a:gd name="T2" fmla="*/ 1041400 w 1041403"/>
              <a:gd name="T3" fmla="*/ 1041400 h 2082803"/>
              <a:gd name="T4" fmla="*/ 2 w 1041403"/>
              <a:gd name="T5" fmla="*/ 2082800 h 2082803"/>
              <a:gd name="T6" fmla="*/ 0 w 1041403"/>
              <a:gd name="T7" fmla="*/ 2082799 h 2082803"/>
              <a:gd name="T8" fmla="*/ 0 w 1041403"/>
              <a:gd name="T9" fmla="*/ 1 h 2082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403" h="2082803">
                <a:moveTo>
                  <a:pt x="2" y="0"/>
                </a:moveTo>
                <a:cubicBezTo>
                  <a:pt x="575152" y="0"/>
                  <a:pt x="1041403" y="466251"/>
                  <a:pt x="1041403" y="1041402"/>
                </a:cubicBezTo>
                <a:cubicBezTo>
                  <a:pt x="1041403" y="1616551"/>
                  <a:pt x="575152" y="2082803"/>
                  <a:pt x="2" y="2082803"/>
                </a:cubicBezTo>
                <a:lnTo>
                  <a:pt x="0" y="2082802"/>
                </a:lnTo>
                <a:lnTo>
                  <a:pt x="0" y="1"/>
                </a:lnTo>
                <a:lnTo>
                  <a:pt x="2" y="0"/>
                </a:lnTo>
                <a:close/>
              </a:path>
            </a:pathLst>
          </a:custGeom>
          <a:solidFill>
            <a:srgbClr val="B2B3B2"/>
          </a:solidFill>
          <a:ln>
            <a:noFill/>
          </a:ln>
          <a:effectLst>
            <a:outerShdw blurRad="88900" dist="63500" dir="2700000" algn="tl"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lIns="68580" tIns="34290" rIns="68580" bIns="34290" anchor="ctr"/>
          <a:lstStyle/>
          <a:p>
            <a:endParaRPr lang="en-US"/>
          </a:p>
        </p:txBody>
      </p:sp>
    </p:spTree>
    <p:extLst>
      <p:ext uri="{BB962C8B-B14F-4D97-AF65-F5344CB8AC3E}">
        <p14:creationId xmlns:p14="http://schemas.microsoft.com/office/powerpoint/2010/main" val="21095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55;p15"/>
          <p:cNvSpPr txBox="1">
            <a:spLocks noGrp="1"/>
          </p:cNvSpPr>
          <p:nvPr>
            <p:ph type="title"/>
          </p:nvPr>
        </p:nvSpPr>
        <p:spPr>
          <a:xfrm>
            <a:off x="855136" y="781844"/>
            <a:ext cx="11652249" cy="481012"/>
          </a:xfrm>
        </p:spPr>
        <p:txBody>
          <a:bodyPr spcFirstLastPara="1" lIns="91425" tIns="91425" rIns="91425" bIns="91425" anchor="ctr">
            <a:noAutofit/>
          </a:bodyPr>
          <a:lstStyle/>
          <a:p>
            <a:pPr>
              <a:spcBef>
                <a:spcPts val="0"/>
              </a:spcBef>
              <a:spcAft>
                <a:spcPts val="0"/>
              </a:spcAft>
              <a:defRPr/>
            </a:pPr>
            <a:r>
              <a:rPr lang="en-US" sz="4000" dirty="0" smtClean="0">
                <a:latin typeface="+mj-lt"/>
                <a:ea typeface="+mj-ea"/>
              </a:rPr>
              <a:t>Education &amp; COVID-19 Timeline (from 2020)</a:t>
            </a:r>
            <a:endParaRPr sz="4000" dirty="0">
              <a:latin typeface="+mj-lt"/>
              <a:ea typeface="+mj-ea"/>
            </a:endParaRPr>
          </a:p>
        </p:txBody>
      </p:sp>
      <p:grpSp>
        <p:nvGrpSpPr>
          <p:cNvPr id="35843" name="Google Shape;56;p15"/>
          <p:cNvGrpSpPr>
            <a:grpSpLocks/>
          </p:cNvGrpSpPr>
          <p:nvPr/>
        </p:nvGrpSpPr>
        <p:grpSpPr bwMode="auto">
          <a:xfrm>
            <a:off x="196851" y="2122489"/>
            <a:ext cx="2906183" cy="1766887"/>
            <a:chOff x="148346" y="1265423"/>
            <a:chExt cx="2178154" cy="1767477"/>
          </a:xfrm>
        </p:grpSpPr>
        <p:sp>
          <p:nvSpPr>
            <p:cNvPr id="35869" name="Google Shape;57;p15"/>
            <p:cNvSpPr>
              <a:spLocks/>
            </p:cNvSpPr>
            <p:nvPr/>
          </p:nvSpPr>
          <p:spPr bwMode="auto">
            <a:xfrm>
              <a:off x="1912750" y="1382375"/>
              <a:ext cx="230100" cy="1119800"/>
            </a:xfrm>
            <a:custGeom>
              <a:avLst/>
              <a:gdLst>
                <a:gd name="T0" fmla="*/ 0 w 9204"/>
                <a:gd name="T1" fmla="*/ 2147483646 h 44792"/>
                <a:gd name="T2" fmla="*/ 0 w 9204"/>
                <a:gd name="T3" fmla="*/ 2147483646 h 44792"/>
                <a:gd name="T4" fmla="*/ 2147483646 w 9204"/>
                <a:gd name="T5" fmla="*/ 2147483646 h 44792"/>
                <a:gd name="T6" fmla="*/ 2147483646 w 9204"/>
                <a:gd name="T7" fmla="*/ 2147483646 h 44792"/>
                <a:gd name="T8" fmla="*/ 2147483646 w 9204"/>
                <a:gd name="T9" fmla="*/ 2147483646 h 44792"/>
                <a:gd name="T10" fmla="*/ 2147483646 w 9204"/>
                <a:gd name="T11" fmla="*/ 2147483646 h 44792"/>
                <a:gd name="T12" fmla="*/ 2147483646 w 9204"/>
                <a:gd name="T13" fmla="*/ 2147483646 h 44792"/>
                <a:gd name="T14" fmla="*/ 0 w 9204"/>
                <a:gd name="T15" fmla="*/ 2147483646 h 447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70" name="Google Shape;58;p15"/>
            <p:cNvSpPr>
              <a:spLocks/>
            </p:cNvSpPr>
            <p:nvPr/>
          </p:nvSpPr>
          <p:spPr bwMode="auto">
            <a:xfrm>
              <a:off x="1192125" y="2443825"/>
              <a:ext cx="1134375" cy="589075"/>
            </a:xfrm>
            <a:custGeom>
              <a:avLst/>
              <a:gdLst>
                <a:gd name="T0" fmla="*/ 0 w 45375"/>
                <a:gd name="T1" fmla="*/ 0 h 23563"/>
                <a:gd name="T2" fmla="*/ 45375 w 45375"/>
                <a:gd name="T3" fmla="*/ 23563 h 23563"/>
              </a:gdLst>
              <a:ahLst/>
              <a:cxnLst/>
              <a:rect l="T0" t="T1" r="T2" b="T3"/>
              <a:pathLst>
                <a:path w="45375" h="23563" extrusionOk="0">
                  <a:moveTo>
                    <a:pt x="0" y="0"/>
                  </a:moveTo>
                  <a:lnTo>
                    <a:pt x="0" y="23563"/>
                  </a:lnTo>
                  <a:lnTo>
                    <a:pt x="33599" y="23563"/>
                  </a:lnTo>
                  <a:cubicBezTo>
                    <a:pt x="40100" y="23563"/>
                    <a:pt x="45375" y="18288"/>
                    <a:pt x="45375" y="11788"/>
                  </a:cubicBezTo>
                  <a:cubicBezTo>
                    <a:pt x="45375" y="5275"/>
                    <a:pt x="40100" y="0"/>
                    <a:pt x="33599"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sz="1700">
                  <a:solidFill>
                    <a:srgbClr val="FFFFFF"/>
                  </a:solidFill>
                  <a:latin typeface="Fira Sans Extra Condensed" charset="0"/>
                  <a:cs typeface="Fira Sans Extra Condensed" charset="0"/>
                  <a:sym typeface="Fira Sans Extra Condensed" charset="0"/>
                </a:rPr>
                <a:t>March 17</a:t>
              </a:r>
            </a:p>
          </p:txBody>
        </p:sp>
        <p:sp>
          <p:nvSpPr>
            <p:cNvPr id="35871" name="Google Shape;62;p15"/>
            <p:cNvSpPr txBox="1">
              <a:spLocks noChangeArrowheads="1"/>
            </p:cNvSpPr>
            <p:nvPr/>
          </p:nvSpPr>
          <p:spPr bwMode="auto">
            <a:xfrm>
              <a:off x="148346" y="1265423"/>
              <a:ext cx="1757342" cy="4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lang="en-US" sz="1700">
                  <a:solidFill>
                    <a:srgbClr val="434343"/>
                  </a:solidFill>
                  <a:latin typeface="Fira Sans Extra Condensed Mediu" charset="0"/>
                  <a:cs typeface="Fira Sans Extra Condensed Mediu" charset="0"/>
                  <a:sym typeface="Fira Sans Extra Condensed Mediu" charset="0"/>
                </a:rPr>
                <a:t>AAMC removes med students from clinical learning; classes remote; resident, faculty redeployments</a:t>
              </a:r>
            </a:p>
          </p:txBody>
        </p:sp>
      </p:grpSp>
      <p:grpSp>
        <p:nvGrpSpPr>
          <p:cNvPr id="35844" name="Google Shape;63;p15"/>
          <p:cNvGrpSpPr>
            <a:grpSpLocks/>
          </p:cNvGrpSpPr>
          <p:nvPr/>
        </p:nvGrpSpPr>
        <p:grpSpPr bwMode="auto">
          <a:xfrm>
            <a:off x="3816351" y="2116139"/>
            <a:ext cx="2451100" cy="1773237"/>
            <a:chOff x="2862400" y="1258607"/>
            <a:chExt cx="1838200" cy="1774293"/>
          </a:xfrm>
        </p:grpSpPr>
        <p:sp>
          <p:nvSpPr>
            <p:cNvPr id="64" name="Google Shape;64;p15"/>
            <p:cNvSpPr/>
            <p:nvPr/>
          </p:nvSpPr>
          <p:spPr>
            <a:xfrm>
              <a:off x="4286290" y="1382506"/>
              <a:ext cx="230172" cy="1119853"/>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latin typeface="Arial" panose="020B0604020202020204" pitchFamily="34" charset="0"/>
                <a:ea typeface="+mn-ea"/>
                <a:cs typeface="Arial" panose="020B0604020202020204" pitchFamily="34" charset="0"/>
              </a:endParaRPr>
            </a:p>
          </p:txBody>
        </p:sp>
        <p:sp>
          <p:nvSpPr>
            <p:cNvPr id="65" name="Google Shape;65;p15"/>
            <p:cNvSpPr/>
            <p:nvPr/>
          </p:nvSpPr>
          <p:spPr>
            <a:xfrm>
              <a:off x="3460846" y="2443587"/>
              <a:ext cx="1239754" cy="589313"/>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chemeClr val="accent4"/>
            </a:solidFill>
            <a:ln>
              <a:noFill/>
            </a:ln>
          </p:spPr>
          <p:txBody>
            <a:bodyPr spcFirstLastPara="1" lIns="91425" tIns="91425" rIns="91425" bIns="91425" anchor="ctr"/>
            <a:lstStyle/>
            <a:p>
              <a:pPr algn="ctr">
                <a:spcBef>
                  <a:spcPts val="0"/>
                </a:spcBef>
                <a:spcAft>
                  <a:spcPts val="0"/>
                </a:spcAft>
                <a:defRPr/>
              </a:pPr>
              <a:r>
                <a:rPr lang="en" sz="1700" dirty="0">
                  <a:solidFill>
                    <a:srgbClr val="FFFFFF"/>
                  </a:solidFill>
                  <a:latin typeface="Fira Sans Extra Condensed"/>
                  <a:ea typeface="Fira Sans Extra Condensed"/>
                  <a:cs typeface="Fira Sans Extra Condensed"/>
                  <a:sym typeface="Fira Sans Extra Condensed"/>
                </a:rPr>
                <a:t>April 3</a:t>
              </a:r>
              <a:endParaRPr sz="1700" dirty="0">
                <a:solidFill>
                  <a:srgbClr val="FFFFFF"/>
                </a:solidFill>
                <a:latin typeface="Fira Sans Extra Condensed"/>
                <a:ea typeface="Fira Sans Extra Condensed"/>
                <a:cs typeface="Fira Sans Extra Condensed"/>
                <a:sym typeface="Fira Sans Extra Condensed"/>
              </a:endParaRPr>
            </a:p>
          </p:txBody>
        </p:sp>
        <p:sp>
          <p:nvSpPr>
            <p:cNvPr id="35868" name="Google Shape;70;p15"/>
            <p:cNvSpPr txBox="1">
              <a:spLocks noChangeArrowheads="1"/>
            </p:cNvSpPr>
            <p:nvPr/>
          </p:nvSpPr>
          <p:spPr bwMode="auto">
            <a:xfrm>
              <a:off x="2862400" y="1258607"/>
              <a:ext cx="1424150" cy="4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lang="en-US" sz="1700">
                  <a:solidFill>
                    <a:srgbClr val="434343"/>
                  </a:solidFill>
                  <a:latin typeface="Fira Sans Extra Condensed Mediu" charset="0"/>
                  <a:cs typeface="Fira Sans Extra Condensed Mediu" charset="0"/>
                  <a:sym typeface="Fira Sans Extra Condensed Mediu" charset="0"/>
                </a:rPr>
                <a:t>ACGME discourages early med school graduation but provides guidance</a:t>
              </a:r>
            </a:p>
          </p:txBody>
        </p:sp>
      </p:grpSp>
      <p:grpSp>
        <p:nvGrpSpPr>
          <p:cNvPr id="35845" name="Google Shape;71;p15"/>
          <p:cNvGrpSpPr>
            <a:grpSpLocks/>
          </p:cNvGrpSpPr>
          <p:nvPr/>
        </p:nvGrpSpPr>
        <p:grpSpPr bwMode="auto">
          <a:xfrm>
            <a:off x="7116233" y="2071689"/>
            <a:ext cx="2311400" cy="1817687"/>
            <a:chOff x="5337050" y="1213725"/>
            <a:chExt cx="1734400" cy="1819175"/>
          </a:xfrm>
        </p:grpSpPr>
        <p:sp>
          <p:nvSpPr>
            <p:cNvPr id="72" name="Google Shape;72;p15"/>
            <p:cNvSpPr/>
            <p:nvPr/>
          </p:nvSpPr>
          <p:spPr>
            <a:xfrm>
              <a:off x="6656910" y="1382138"/>
              <a:ext cx="230300" cy="1120103"/>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chemeClr val="accent5"/>
            </a:solidFill>
            <a:ln>
              <a:noFill/>
            </a:ln>
          </p:spPr>
          <p:txBody>
            <a:bodyPr spcFirstLastPara="1" lIns="91425" tIns="91425" rIns="91425" bIns="91425" anchor="ctr"/>
            <a:lstStyle/>
            <a:p>
              <a:pPr>
                <a:spcBef>
                  <a:spcPts val="0"/>
                </a:spcBef>
                <a:spcAft>
                  <a:spcPts val="0"/>
                </a:spcAft>
                <a:defRPr/>
              </a:pPr>
              <a:endParaRPr>
                <a:latin typeface="Arial" panose="020B0604020202020204" pitchFamily="34" charset="0"/>
                <a:ea typeface="+mn-ea"/>
                <a:cs typeface="Arial" panose="020B0604020202020204" pitchFamily="34" charset="0"/>
              </a:endParaRPr>
            </a:p>
          </p:txBody>
        </p:sp>
        <p:sp>
          <p:nvSpPr>
            <p:cNvPr id="73" name="Google Shape;73;p15"/>
            <p:cNvSpPr/>
            <p:nvPr/>
          </p:nvSpPr>
          <p:spPr>
            <a:xfrm>
              <a:off x="5831005" y="2443456"/>
              <a:ext cx="1240445" cy="589444"/>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chemeClr val="accent5"/>
            </a:solidFill>
            <a:ln>
              <a:noFill/>
            </a:ln>
          </p:spPr>
          <p:txBody>
            <a:bodyPr spcFirstLastPara="1" lIns="91425" tIns="91425" rIns="91425" bIns="91425" anchor="ctr"/>
            <a:lstStyle/>
            <a:p>
              <a:pPr algn="ctr">
                <a:spcBef>
                  <a:spcPts val="0"/>
                </a:spcBef>
                <a:spcAft>
                  <a:spcPts val="0"/>
                </a:spcAft>
                <a:defRPr/>
              </a:pPr>
              <a:r>
                <a:rPr lang="en" sz="1700" dirty="0">
                  <a:solidFill>
                    <a:srgbClr val="FFFFFF"/>
                  </a:solidFill>
                  <a:latin typeface="Fira Sans Extra Condensed"/>
                  <a:ea typeface="Fira Sans Extra Condensed"/>
                  <a:cs typeface="Fira Sans Extra Condensed"/>
                  <a:sym typeface="Fira Sans Extra Condensed"/>
                </a:rPr>
                <a:t>May 18</a:t>
              </a:r>
              <a:endParaRPr sz="1700" dirty="0">
                <a:solidFill>
                  <a:srgbClr val="FFFFFF"/>
                </a:solidFill>
                <a:latin typeface="Fira Sans Extra Condensed"/>
                <a:ea typeface="Fira Sans Extra Condensed"/>
                <a:cs typeface="Fira Sans Extra Condensed"/>
                <a:sym typeface="Fira Sans Extra Condensed"/>
              </a:endParaRPr>
            </a:p>
          </p:txBody>
        </p:sp>
        <p:sp>
          <p:nvSpPr>
            <p:cNvPr id="35865" name="Google Shape;77;p15"/>
            <p:cNvSpPr txBox="1">
              <a:spLocks noChangeArrowheads="1"/>
            </p:cNvSpPr>
            <p:nvPr/>
          </p:nvSpPr>
          <p:spPr bwMode="auto">
            <a:xfrm>
              <a:off x="5337050" y="1213725"/>
              <a:ext cx="1305900" cy="4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lang="en-US" sz="1700" dirty="0">
                  <a:solidFill>
                    <a:srgbClr val="434343"/>
                  </a:solidFill>
                  <a:latin typeface="Fira Sans Extra Condensed Mediu" charset="0"/>
                  <a:cs typeface="Fira Sans Extra Condensed Mediu" charset="0"/>
                  <a:sym typeface="Fira Sans Extra Condensed Mediu" charset="0"/>
                </a:rPr>
                <a:t>AADPRT &amp; ADMSEP issue statement about residency application</a:t>
              </a:r>
            </a:p>
          </p:txBody>
        </p:sp>
      </p:grpSp>
      <p:grpSp>
        <p:nvGrpSpPr>
          <p:cNvPr id="35846" name="Google Shape;78;p15"/>
          <p:cNvGrpSpPr>
            <a:grpSpLocks/>
          </p:cNvGrpSpPr>
          <p:nvPr/>
        </p:nvGrpSpPr>
        <p:grpSpPr bwMode="auto">
          <a:xfrm>
            <a:off x="2178052" y="3300414"/>
            <a:ext cx="2508249" cy="2306637"/>
            <a:chOff x="1634188" y="2443825"/>
            <a:chExt cx="1881162" cy="2305663"/>
          </a:xfrm>
        </p:grpSpPr>
        <p:sp>
          <p:nvSpPr>
            <p:cNvPr id="35859" name="Google Shape;79;p15"/>
            <p:cNvSpPr>
              <a:spLocks/>
            </p:cNvSpPr>
            <p:nvPr/>
          </p:nvSpPr>
          <p:spPr bwMode="auto">
            <a:xfrm>
              <a:off x="3035500" y="2993300"/>
              <a:ext cx="230100" cy="1120100"/>
            </a:xfrm>
            <a:custGeom>
              <a:avLst/>
              <a:gdLst>
                <a:gd name="T0" fmla="*/ 2147483646 w 9204"/>
                <a:gd name="T1" fmla="*/ 0 h 44804"/>
                <a:gd name="T2" fmla="*/ 0 w 9204"/>
                <a:gd name="T3" fmla="*/ 2147483646 h 44804"/>
                <a:gd name="T4" fmla="*/ 0 w 9204"/>
                <a:gd name="T5" fmla="*/ 2147483646 h 44804"/>
                <a:gd name="T6" fmla="*/ 2147483646 w 9204"/>
                <a:gd name="T7" fmla="*/ 2147483646 h 44804"/>
                <a:gd name="T8" fmla="*/ 2147483646 w 9204"/>
                <a:gd name="T9" fmla="*/ 2147483646 h 44804"/>
                <a:gd name="T10" fmla="*/ 2147483646 w 9204"/>
                <a:gd name="T11" fmla="*/ 2147483646 h 44804"/>
                <a:gd name="T12" fmla="*/ 2147483646 w 9204"/>
                <a:gd name="T13" fmla="*/ 0 h 44804"/>
                <a:gd name="T14" fmla="*/ 2147483646 w 9204"/>
                <a:gd name="T15" fmla="*/ 0 h 448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lnTo>
                    <a:pt x="709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60" name="Google Shape;80;p15"/>
            <p:cNvSpPr>
              <a:spLocks/>
            </p:cNvSpPr>
            <p:nvPr/>
          </p:nvSpPr>
          <p:spPr bwMode="auto">
            <a:xfrm>
              <a:off x="2275275" y="2443825"/>
              <a:ext cx="1240075" cy="589075"/>
            </a:xfrm>
            <a:custGeom>
              <a:avLst/>
              <a:gdLst>
                <a:gd name="T0" fmla="*/ 0 w 49603"/>
                <a:gd name="T1" fmla="*/ 0 h 23563"/>
                <a:gd name="T2" fmla="*/ 49603 w 49603"/>
                <a:gd name="T3" fmla="*/ 23563 h 23563"/>
              </a:gdLst>
              <a:ahLst/>
              <a:cxnLst/>
              <a:rect l="T0" t="T1" r="T2" b="T3"/>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sz="1700">
                  <a:solidFill>
                    <a:srgbClr val="FFFFFF"/>
                  </a:solidFill>
                  <a:latin typeface="Fira Sans Extra Condensed" charset="0"/>
                  <a:cs typeface="Fira Sans Extra Condensed" charset="0"/>
                  <a:sym typeface="Fira Sans Extra Condensed" charset="0"/>
                </a:rPr>
                <a:t>  March 24</a:t>
              </a:r>
            </a:p>
          </p:txBody>
        </p:sp>
        <p:sp>
          <p:nvSpPr>
            <p:cNvPr id="35861" name="Google Shape;83;p15"/>
            <p:cNvSpPr txBox="1">
              <a:spLocks noChangeArrowheads="1"/>
            </p:cNvSpPr>
            <p:nvPr/>
          </p:nvSpPr>
          <p:spPr bwMode="auto">
            <a:xfrm>
              <a:off x="1634188" y="4214588"/>
              <a:ext cx="1401300" cy="53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lang="en-US" sz="1200">
                  <a:solidFill>
                    <a:srgbClr val="434343"/>
                  </a:solidFill>
                  <a:latin typeface="Roboto" charset="0"/>
                  <a:sym typeface="Roboto" charset="0"/>
                </a:rPr>
                <a:t>All requirements suspended except adequate supervision, resources &amp; training, duty hours</a:t>
              </a:r>
            </a:p>
          </p:txBody>
        </p:sp>
        <p:sp>
          <p:nvSpPr>
            <p:cNvPr id="35862" name="Google Shape;84;p15"/>
            <p:cNvSpPr txBox="1">
              <a:spLocks noChangeArrowheads="1"/>
            </p:cNvSpPr>
            <p:nvPr/>
          </p:nvSpPr>
          <p:spPr bwMode="auto">
            <a:xfrm>
              <a:off x="1634188" y="3343088"/>
              <a:ext cx="1401300" cy="4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endParaRPr lang="en-US" sz="1700">
                <a:solidFill>
                  <a:srgbClr val="434343"/>
                </a:solidFill>
                <a:latin typeface="Fira Sans Extra Condensed Mediu" charset="0"/>
                <a:cs typeface="Fira Sans Extra Condensed Mediu" charset="0"/>
                <a:sym typeface="Fira Sans Extra Condensed Mediu" charset="0"/>
              </a:endParaRPr>
            </a:p>
            <a:p>
              <a:pPr algn="r"/>
              <a:r>
                <a:rPr lang="en-US" sz="1700">
                  <a:solidFill>
                    <a:srgbClr val="434343"/>
                  </a:solidFill>
                  <a:latin typeface="Fira Sans Extra Condensed Mediu" charset="0"/>
                  <a:cs typeface="Fira Sans Extra Condensed Mediu" charset="0"/>
                  <a:sym typeface="Fira Sans Extra Condensed Mediu" charset="0"/>
                </a:rPr>
                <a:t>ACGME Pandemic Emergency Status</a:t>
              </a:r>
            </a:p>
          </p:txBody>
        </p:sp>
      </p:grpSp>
      <p:grpSp>
        <p:nvGrpSpPr>
          <p:cNvPr id="35847" name="Google Shape;85;p15"/>
          <p:cNvGrpSpPr>
            <a:grpSpLocks/>
          </p:cNvGrpSpPr>
          <p:nvPr/>
        </p:nvGrpSpPr>
        <p:grpSpPr bwMode="auto">
          <a:xfrm>
            <a:off x="5111752" y="3300413"/>
            <a:ext cx="2736849" cy="2100262"/>
            <a:chOff x="3834017" y="2443825"/>
            <a:chExt cx="2052158" cy="2099175"/>
          </a:xfrm>
        </p:grpSpPr>
        <p:sp>
          <p:nvSpPr>
            <p:cNvPr id="86" name="Google Shape;86;p15"/>
            <p:cNvSpPr/>
            <p:nvPr/>
          </p:nvSpPr>
          <p:spPr>
            <a:xfrm>
              <a:off x="5410036" y="2992816"/>
              <a:ext cx="230134" cy="1120195"/>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latin typeface="Arial" panose="020B0604020202020204" pitchFamily="34" charset="0"/>
                <a:ea typeface="+mn-ea"/>
                <a:cs typeface="Arial" panose="020B0604020202020204" pitchFamily="34" charset="0"/>
              </a:endParaRPr>
            </a:p>
          </p:txBody>
        </p:sp>
        <p:sp>
          <p:nvSpPr>
            <p:cNvPr id="87" name="Google Shape;87;p15"/>
            <p:cNvSpPr/>
            <p:nvPr/>
          </p:nvSpPr>
          <p:spPr>
            <a:xfrm>
              <a:off x="4645040" y="2443825"/>
              <a:ext cx="1241135" cy="588657"/>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accent3"/>
            </a:solidFill>
            <a:ln>
              <a:noFill/>
            </a:ln>
          </p:spPr>
          <p:txBody>
            <a:bodyPr spcFirstLastPara="1" lIns="91425" tIns="91425" rIns="91425" bIns="91425" anchor="ctr"/>
            <a:lstStyle/>
            <a:p>
              <a:pPr algn="ctr">
                <a:spcBef>
                  <a:spcPts val="0"/>
                </a:spcBef>
                <a:spcAft>
                  <a:spcPts val="0"/>
                </a:spcAft>
                <a:defRPr/>
              </a:pPr>
              <a:r>
                <a:rPr lang="en" sz="1700" dirty="0">
                  <a:solidFill>
                    <a:srgbClr val="FFFFFF"/>
                  </a:solidFill>
                  <a:latin typeface="Fira Sans Extra Condensed"/>
                  <a:ea typeface="Fira Sans Extra Condensed"/>
                  <a:cs typeface="Fira Sans Extra Condensed"/>
                  <a:sym typeface="Fira Sans Extra Condensed"/>
                </a:rPr>
                <a:t>May 11</a:t>
              </a:r>
              <a:endParaRPr sz="1700" dirty="0">
                <a:solidFill>
                  <a:srgbClr val="FFFFFF"/>
                </a:solidFill>
                <a:latin typeface="Fira Sans Extra Condensed"/>
                <a:ea typeface="Fira Sans Extra Condensed"/>
                <a:cs typeface="Fira Sans Extra Condensed"/>
                <a:sym typeface="Fira Sans Extra Condensed"/>
              </a:endParaRPr>
            </a:p>
          </p:txBody>
        </p:sp>
        <p:sp>
          <p:nvSpPr>
            <p:cNvPr id="35856" name="Google Shape;90;p15"/>
            <p:cNvSpPr>
              <a:spLocks/>
            </p:cNvSpPr>
            <p:nvPr/>
          </p:nvSpPr>
          <p:spPr bwMode="auto">
            <a:xfrm>
              <a:off x="5756675" y="3945200"/>
              <a:ext cx="22050" cy="22050"/>
            </a:xfrm>
            <a:custGeom>
              <a:avLst/>
              <a:gdLst>
                <a:gd name="T0" fmla="*/ 2147483646 w 882"/>
                <a:gd name="T1" fmla="*/ 0 h 882"/>
                <a:gd name="T2" fmla="*/ 0 w 882"/>
                <a:gd name="T3" fmla="*/ 2147483646 h 882"/>
                <a:gd name="T4" fmla="*/ 2147483646 w 882"/>
                <a:gd name="T5" fmla="*/ 2147483646 h 882"/>
                <a:gd name="T6" fmla="*/ 2147483646 w 882"/>
                <a:gd name="T7" fmla="*/ 2147483646 h 882"/>
                <a:gd name="T8" fmla="*/ 2147483646 w 882"/>
                <a:gd name="T9" fmla="*/ 0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57" name="Google Shape;91;p15"/>
            <p:cNvSpPr>
              <a:spLocks/>
            </p:cNvSpPr>
            <p:nvPr/>
          </p:nvSpPr>
          <p:spPr bwMode="auto">
            <a:xfrm>
              <a:off x="5800725" y="3945200"/>
              <a:ext cx="22050" cy="22050"/>
            </a:xfrm>
            <a:custGeom>
              <a:avLst/>
              <a:gdLst>
                <a:gd name="T0" fmla="*/ 2147483646 w 882"/>
                <a:gd name="T1" fmla="*/ 0 h 882"/>
                <a:gd name="T2" fmla="*/ 2147483646 w 882"/>
                <a:gd name="T3" fmla="*/ 2147483646 h 882"/>
                <a:gd name="T4" fmla="*/ 2147483646 w 882"/>
                <a:gd name="T5" fmla="*/ 2147483646 h 882"/>
                <a:gd name="T6" fmla="*/ 2147483646 w 882"/>
                <a:gd name="T7" fmla="*/ 2147483646 h 882"/>
                <a:gd name="T8" fmla="*/ 2147483646 w 882"/>
                <a:gd name="T9" fmla="*/ 0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58" name="Google Shape;94;p15"/>
            <p:cNvSpPr txBox="1">
              <a:spLocks noChangeArrowheads="1"/>
            </p:cNvSpPr>
            <p:nvPr/>
          </p:nvSpPr>
          <p:spPr bwMode="auto">
            <a:xfrm>
              <a:off x="3834017" y="4113400"/>
              <a:ext cx="1503033" cy="4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lang="en-US" sz="1700">
                  <a:solidFill>
                    <a:srgbClr val="434343"/>
                  </a:solidFill>
                  <a:latin typeface="Fira Sans Extra Condensed Mediu" charset="0"/>
                  <a:cs typeface="Fira Sans Extra Condensed Mediu" charset="0"/>
                  <a:sym typeface="Fira Sans Extra Condensed Mediu" charset="0"/>
                </a:rPr>
                <a:t>AAMC/  Coalition Workgroup issues guidance for virtual residency &amp; fellowship recruitment</a:t>
              </a:r>
            </a:p>
          </p:txBody>
        </p:sp>
      </p:grpSp>
      <p:grpSp>
        <p:nvGrpSpPr>
          <p:cNvPr id="35848" name="Google Shape;95;p15"/>
          <p:cNvGrpSpPr>
            <a:grpSpLocks/>
          </p:cNvGrpSpPr>
          <p:nvPr/>
        </p:nvGrpSpPr>
        <p:grpSpPr bwMode="auto">
          <a:xfrm>
            <a:off x="9427634" y="3311526"/>
            <a:ext cx="3079751" cy="3362325"/>
            <a:chOff x="6148332" y="2443825"/>
            <a:chExt cx="2310724" cy="3360986"/>
          </a:xfrm>
        </p:grpSpPr>
        <p:sp>
          <p:nvSpPr>
            <p:cNvPr id="96" name="Google Shape;96;p15"/>
            <p:cNvSpPr/>
            <p:nvPr/>
          </p:nvSpPr>
          <p:spPr>
            <a:xfrm>
              <a:off x="7780926" y="2992881"/>
              <a:ext cx="230279" cy="1120329"/>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chemeClr val="accent3">
                <a:lumMod val="40000"/>
                <a:lumOff val="60000"/>
              </a:schemeClr>
            </a:solidFill>
            <a:ln>
              <a:noFill/>
            </a:ln>
          </p:spPr>
          <p:txBody>
            <a:bodyPr spcFirstLastPara="1" lIns="91425" tIns="91425" rIns="91425" bIns="91425" anchor="ctr"/>
            <a:lstStyle/>
            <a:p>
              <a:pPr>
                <a:spcBef>
                  <a:spcPts val="0"/>
                </a:spcBef>
                <a:spcAft>
                  <a:spcPts val="0"/>
                </a:spcAft>
                <a:defRPr/>
              </a:pPr>
              <a:endParaRPr>
                <a:latin typeface="Arial" panose="020B0604020202020204" pitchFamily="34" charset="0"/>
                <a:ea typeface="+mn-ea"/>
                <a:cs typeface="Arial" panose="020B0604020202020204" pitchFamily="34" charset="0"/>
              </a:endParaRPr>
            </a:p>
          </p:txBody>
        </p:sp>
        <p:sp>
          <p:nvSpPr>
            <p:cNvPr id="97" name="Google Shape;97;p15"/>
            <p:cNvSpPr/>
            <p:nvPr/>
          </p:nvSpPr>
          <p:spPr>
            <a:xfrm>
              <a:off x="7017037" y="2443825"/>
              <a:ext cx="1240326" cy="588728"/>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lumMod val="40000"/>
                <a:lumOff val="60000"/>
              </a:schemeClr>
            </a:solidFill>
            <a:ln>
              <a:noFill/>
            </a:ln>
          </p:spPr>
          <p:txBody>
            <a:bodyPr spcFirstLastPara="1" lIns="91425" tIns="91425" rIns="91425" bIns="91425" anchor="ctr"/>
            <a:lstStyle/>
            <a:p>
              <a:pPr algn="ctr">
                <a:spcBef>
                  <a:spcPts val="0"/>
                </a:spcBef>
                <a:spcAft>
                  <a:spcPts val="0"/>
                </a:spcAft>
                <a:defRPr/>
              </a:pPr>
              <a:r>
                <a:rPr lang="en" sz="1700" dirty="0">
                  <a:solidFill>
                    <a:srgbClr val="FFFFFF"/>
                  </a:solidFill>
                  <a:latin typeface="Fira Sans Extra Condensed"/>
                  <a:ea typeface="Fira Sans Extra Condensed"/>
                  <a:cs typeface="Fira Sans Extra Condensed"/>
                  <a:sym typeface="Fira Sans Extra Condensed"/>
                </a:rPr>
                <a:t>Present</a:t>
              </a:r>
              <a:endParaRPr sz="1700" dirty="0">
                <a:solidFill>
                  <a:srgbClr val="FFFFFF"/>
                </a:solidFill>
                <a:latin typeface="Fira Sans Extra Condensed"/>
                <a:ea typeface="Fira Sans Extra Condensed"/>
                <a:cs typeface="Fira Sans Extra Condensed"/>
                <a:sym typeface="Fira Sans Extra Condensed"/>
              </a:endParaRPr>
            </a:p>
          </p:txBody>
        </p:sp>
        <p:sp>
          <p:nvSpPr>
            <p:cNvPr id="35852" name="Google Shape;100;p15"/>
            <p:cNvSpPr txBox="1">
              <a:spLocks noChangeArrowheads="1"/>
            </p:cNvSpPr>
            <p:nvPr/>
          </p:nvSpPr>
          <p:spPr bwMode="auto">
            <a:xfrm>
              <a:off x="6740926" y="5269911"/>
              <a:ext cx="1718130" cy="53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endParaRPr lang="en-US" sz="1200">
                <a:solidFill>
                  <a:srgbClr val="434343"/>
                </a:solidFill>
                <a:latin typeface="Roboto" charset="0"/>
                <a:sym typeface="Roboto" charset="0"/>
              </a:endParaRPr>
            </a:p>
          </p:txBody>
        </p:sp>
        <p:sp>
          <p:nvSpPr>
            <p:cNvPr id="35853" name="Google Shape;101;p15"/>
            <p:cNvSpPr txBox="1">
              <a:spLocks noChangeArrowheads="1"/>
            </p:cNvSpPr>
            <p:nvPr/>
          </p:nvSpPr>
          <p:spPr bwMode="auto">
            <a:xfrm>
              <a:off x="6148332" y="4113651"/>
              <a:ext cx="1632080" cy="4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lang="en-US" sz="1700">
                  <a:solidFill>
                    <a:srgbClr val="434343"/>
                  </a:solidFill>
                  <a:latin typeface="Fira Sans Extra Condensed Mediu" charset="0"/>
                  <a:cs typeface="Fira Sans Extra Condensed Mediu" charset="0"/>
                  <a:sym typeface="Fira Sans Extra Condensed Mediu" charset="0"/>
                </a:rPr>
                <a:t>Return to (partial) live learning environment,  2</a:t>
              </a:r>
              <a:r>
                <a:rPr lang="en-US" sz="1700" baseline="30000">
                  <a:solidFill>
                    <a:srgbClr val="434343"/>
                  </a:solidFill>
                  <a:latin typeface="Fira Sans Extra Condensed Mediu" charset="0"/>
                  <a:cs typeface="Fira Sans Extra Condensed Mediu" charset="0"/>
                  <a:sym typeface="Fira Sans Extra Condensed Mediu" charset="0"/>
                </a:rPr>
                <a:t>nd</a:t>
              </a:r>
              <a:r>
                <a:rPr lang="en-US" sz="1700">
                  <a:solidFill>
                    <a:srgbClr val="434343"/>
                  </a:solidFill>
                  <a:latin typeface="Fira Sans Extra Condensed Mediu" charset="0"/>
                  <a:cs typeface="Fira Sans Extra Condensed Mediu" charset="0"/>
                  <a:sym typeface="Fira Sans Extra Condensed Mediu" charset="0"/>
                </a:rPr>
                <a:t> virtual recruitment season; 3rd surge </a:t>
              </a:r>
            </a:p>
          </p:txBody>
        </p:sp>
      </p:grpSp>
      <p:cxnSp>
        <p:nvCxnSpPr>
          <p:cNvPr id="3" name="Straight Connector 2"/>
          <p:cNvCxnSpPr>
            <a:cxnSpLocks noChangeShapeType="1"/>
          </p:cNvCxnSpPr>
          <p:nvPr/>
        </p:nvCxnSpPr>
        <p:spPr bwMode="auto">
          <a:xfrm>
            <a:off x="9577918" y="3605213"/>
            <a:ext cx="1007533" cy="0"/>
          </a:xfrm>
          <a:prstGeom prst="line">
            <a:avLst/>
          </a:prstGeom>
          <a:noFill/>
          <a:ln w="92075">
            <a:solidFill>
              <a:schemeClr val="accent1"/>
            </a:solidFill>
            <a:prstDash val="sys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02223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476251"/>
            <a:ext cx="10515600" cy="739775"/>
          </a:xfrm>
        </p:spPr>
        <p:txBody>
          <a:bodyPr>
            <a:normAutofit/>
          </a:bodyPr>
          <a:lstStyle/>
          <a:p>
            <a:pPr>
              <a:defRPr/>
            </a:pPr>
            <a:r>
              <a:rPr lang="en-US" sz="4000" dirty="0" smtClean="0">
                <a:latin typeface="+mj-lt"/>
                <a:ea typeface="+mj-ea"/>
              </a:rPr>
              <a:t>Educational Challenges Imposed by COVID-19</a:t>
            </a:r>
            <a:endParaRPr lang="en-US" sz="4000" dirty="0">
              <a:latin typeface="+mj-lt"/>
              <a:ea typeface="+mj-ea"/>
            </a:endParaRPr>
          </a:p>
        </p:txBody>
      </p:sp>
      <p:grpSp>
        <p:nvGrpSpPr>
          <p:cNvPr id="37891" name="Group 54"/>
          <p:cNvGrpSpPr>
            <a:grpSpLocks/>
          </p:cNvGrpSpPr>
          <p:nvPr/>
        </p:nvGrpSpPr>
        <p:grpSpPr bwMode="auto">
          <a:xfrm>
            <a:off x="8585201" y="2930525"/>
            <a:ext cx="3147484" cy="1136650"/>
            <a:chOff x="8921977" y="1394506"/>
            <a:chExt cx="3145735" cy="1517723"/>
          </a:xfrm>
        </p:grpSpPr>
        <p:sp>
          <p:nvSpPr>
            <p:cNvPr id="37922" name="TextBox 55"/>
            <p:cNvSpPr txBox="1">
              <a:spLocks noChangeArrowheads="1"/>
            </p:cNvSpPr>
            <p:nvPr/>
          </p:nvSpPr>
          <p:spPr bwMode="auto">
            <a:xfrm>
              <a:off x="8921977" y="1394506"/>
              <a:ext cx="3145735" cy="5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r>
                <a:rPr sz="2000" b="1" noProof="1">
                  <a:solidFill>
                    <a:schemeClr val="tx1"/>
                  </a:solidFill>
                </a:rPr>
                <a:t>Priorities &amp; Identity</a:t>
              </a:r>
            </a:p>
          </p:txBody>
        </p:sp>
        <p:sp>
          <p:nvSpPr>
            <p:cNvPr id="57" name="TextBox 56">
              <a:extLst>
                <a:ext uri="{FF2B5EF4-FFF2-40B4-BE49-F238E27FC236}"/>
              </a:extLst>
            </p:cNvPr>
            <p:cNvSpPr txBox="1"/>
            <p:nvPr/>
          </p:nvSpPr>
          <p:spPr>
            <a:xfrm>
              <a:off x="8921977" y="1926558"/>
              <a:ext cx="2925724" cy="985671"/>
            </a:xfrm>
            <a:prstGeom prst="rect">
              <a:avLst/>
            </a:prstGeom>
            <a:noFill/>
          </p:spPr>
          <p:txBody>
            <a:bodyPr lIns="0" rIns="0">
              <a:spAutoFit/>
            </a:bodyPr>
            <a:lstStyle/>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Time to teach?</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Appropriate to hold class?</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Role confusion</a:t>
              </a:r>
            </a:p>
          </p:txBody>
        </p:sp>
      </p:grpSp>
      <p:grpSp>
        <p:nvGrpSpPr>
          <p:cNvPr id="37892" name="Group 57"/>
          <p:cNvGrpSpPr>
            <a:grpSpLocks/>
          </p:cNvGrpSpPr>
          <p:nvPr/>
        </p:nvGrpSpPr>
        <p:grpSpPr bwMode="auto">
          <a:xfrm>
            <a:off x="8585200" y="4281489"/>
            <a:ext cx="3403600" cy="1273175"/>
            <a:chOff x="8921976" y="4001571"/>
            <a:chExt cx="3402673" cy="1696440"/>
          </a:xfrm>
        </p:grpSpPr>
        <p:sp>
          <p:nvSpPr>
            <p:cNvPr id="37920" name="TextBox 58"/>
            <p:cNvSpPr txBox="1">
              <a:spLocks noChangeArrowheads="1"/>
            </p:cNvSpPr>
            <p:nvPr/>
          </p:nvSpPr>
          <p:spPr bwMode="auto">
            <a:xfrm>
              <a:off x="8921976" y="4001571"/>
              <a:ext cx="340267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r>
                <a:rPr sz="2000" b="1" noProof="1">
                  <a:solidFill>
                    <a:schemeClr val="tx1"/>
                  </a:solidFill>
                </a:rPr>
                <a:t>Wellness</a:t>
              </a:r>
            </a:p>
          </p:txBody>
        </p:sp>
        <p:sp>
          <p:nvSpPr>
            <p:cNvPr id="60" name="TextBox 59">
              <a:extLst>
                <a:ext uri="{FF2B5EF4-FFF2-40B4-BE49-F238E27FC236}"/>
              </a:extLst>
            </p:cNvPr>
            <p:cNvSpPr txBox="1"/>
            <p:nvPr/>
          </p:nvSpPr>
          <p:spPr>
            <a:xfrm>
              <a:off x="8921976" y="4426738"/>
              <a:ext cx="3402673" cy="1271273"/>
            </a:xfrm>
            <a:prstGeom prst="rect">
              <a:avLst/>
            </a:prstGeom>
            <a:noFill/>
          </p:spPr>
          <p:txBody>
            <a:bodyPr lIns="0" rIns="0">
              <a:spAutoFit/>
            </a:bodyPr>
            <a:lstStyle/>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Maintaining morale</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Secondary Trauma</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Team Cohesion</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COVID, post-COVID Symptoms</a:t>
              </a:r>
              <a:r>
                <a:rPr lang="en-US" sz="1000" noProof="1">
                  <a:solidFill>
                    <a:schemeClr val="tx1">
                      <a:lumMod val="65000"/>
                      <a:lumOff val="35000"/>
                    </a:schemeClr>
                  </a:solidFill>
                  <a:latin typeface="Arial" panose="020B0604020202020204" pitchFamily="34" charset="0"/>
                  <a:ea typeface="+mn-ea"/>
                  <a:cs typeface="Arial" panose="020B0604020202020204" pitchFamily="34" charset="0"/>
                </a:rPr>
                <a:t>. </a:t>
              </a:r>
            </a:p>
          </p:txBody>
        </p:sp>
      </p:grpSp>
      <p:grpSp>
        <p:nvGrpSpPr>
          <p:cNvPr id="37893" name="Group 60"/>
          <p:cNvGrpSpPr>
            <a:grpSpLocks/>
          </p:cNvGrpSpPr>
          <p:nvPr/>
        </p:nvGrpSpPr>
        <p:grpSpPr bwMode="auto">
          <a:xfrm>
            <a:off x="-116418" y="2930525"/>
            <a:ext cx="3854451" cy="1352550"/>
            <a:chOff x="-454937" y="2555409"/>
            <a:chExt cx="3854569" cy="1805801"/>
          </a:xfrm>
        </p:grpSpPr>
        <p:sp>
          <p:nvSpPr>
            <p:cNvPr id="37918" name="TextBox 61"/>
            <p:cNvSpPr txBox="1">
              <a:spLocks noChangeArrowheads="1"/>
            </p:cNvSpPr>
            <p:nvPr/>
          </p:nvSpPr>
          <p:spPr bwMode="auto">
            <a:xfrm>
              <a:off x="-454937" y="2555409"/>
              <a:ext cx="3854569" cy="53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sz="2000" b="1" noProof="1">
                  <a:solidFill>
                    <a:schemeClr val="tx1"/>
                  </a:solidFill>
                </a:rPr>
                <a:t>Supervision &amp; Rounds</a:t>
              </a:r>
            </a:p>
          </p:txBody>
        </p:sp>
        <p:sp>
          <p:nvSpPr>
            <p:cNvPr id="63" name="TextBox 62">
              <a:extLst>
                <a:ext uri="{FF2B5EF4-FFF2-40B4-BE49-F238E27FC236}"/>
              </a:extLst>
            </p:cNvPr>
            <p:cNvSpPr txBox="1"/>
            <p:nvPr/>
          </p:nvSpPr>
          <p:spPr>
            <a:xfrm>
              <a:off x="61547" y="3087400"/>
              <a:ext cx="3198381" cy="1273810"/>
            </a:xfrm>
            <a:prstGeom prst="rect">
              <a:avLst/>
            </a:prstGeom>
            <a:noFill/>
          </p:spPr>
          <p:txBody>
            <a:bodyPr lIns="0" rIns="0">
              <a:spAutoFit/>
            </a:bodyPr>
            <a:lstStyle/>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Remote (3 sites)</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Timing</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Coordination with teleplatform</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Decreased bedside rounds</a:t>
              </a:r>
            </a:p>
          </p:txBody>
        </p:sp>
      </p:grpSp>
      <p:grpSp>
        <p:nvGrpSpPr>
          <p:cNvPr id="37894" name="Group 63"/>
          <p:cNvGrpSpPr>
            <a:grpSpLocks/>
          </p:cNvGrpSpPr>
          <p:nvPr/>
        </p:nvGrpSpPr>
        <p:grpSpPr bwMode="auto">
          <a:xfrm>
            <a:off x="330200" y="4281488"/>
            <a:ext cx="3268133" cy="1504950"/>
            <a:chOff x="-7699" y="4580523"/>
            <a:chExt cx="3266715" cy="2006902"/>
          </a:xfrm>
        </p:grpSpPr>
        <p:sp>
          <p:nvSpPr>
            <p:cNvPr id="37916" name="TextBox 64"/>
            <p:cNvSpPr txBox="1">
              <a:spLocks noChangeArrowheads="1"/>
            </p:cNvSpPr>
            <p:nvPr/>
          </p:nvSpPr>
          <p:spPr bwMode="auto">
            <a:xfrm>
              <a:off x="332936" y="4580523"/>
              <a:ext cx="292608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sz="2000" b="1" noProof="1">
                  <a:solidFill>
                    <a:schemeClr val="tx1"/>
                  </a:solidFill>
                </a:rPr>
                <a:t>Clinical Work</a:t>
              </a:r>
            </a:p>
          </p:txBody>
        </p:sp>
        <p:sp>
          <p:nvSpPr>
            <p:cNvPr id="66" name="TextBox 65">
              <a:extLst>
                <a:ext uri="{FF2B5EF4-FFF2-40B4-BE49-F238E27FC236}"/>
              </a:extLst>
            </p:cNvPr>
            <p:cNvSpPr txBox="1"/>
            <p:nvPr/>
          </p:nvSpPr>
          <p:spPr>
            <a:xfrm>
              <a:off x="-7699" y="5027206"/>
              <a:ext cx="3266715" cy="1560219"/>
            </a:xfrm>
            <a:prstGeom prst="rect">
              <a:avLst/>
            </a:prstGeom>
            <a:noFill/>
          </p:spPr>
          <p:txBody>
            <a:bodyPr lIns="0" rIns="0">
              <a:spAutoFit/>
            </a:bodyPr>
            <a:lstStyle/>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Sick patients, knowledge gaps</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Secondary trauma, isolation</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Liaison challenges</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Rotations closed</a:t>
              </a:r>
            </a:p>
            <a:p>
              <a:pPr algn="r">
                <a:defRPr/>
              </a:pPr>
              <a:endParaRPr lang="en-US" sz="1400" noProof="1">
                <a:solidFill>
                  <a:schemeClr val="tx1">
                    <a:lumMod val="65000"/>
                    <a:lumOff val="35000"/>
                  </a:schemeClr>
                </a:solidFill>
                <a:latin typeface="Arial" panose="020B0604020202020204" pitchFamily="34" charset="0"/>
                <a:ea typeface="+mn-ea"/>
                <a:cs typeface="Arial" panose="020B0604020202020204" pitchFamily="34" charset="0"/>
              </a:endParaRPr>
            </a:p>
          </p:txBody>
        </p:sp>
      </p:grpSp>
      <p:grpSp>
        <p:nvGrpSpPr>
          <p:cNvPr id="37895" name="Group 66"/>
          <p:cNvGrpSpPr>
            <a:grpSpLocks/>
          </p:cNvGrpSpPr>
          <p:nvPr/>
        </p:nvGrpSpPr>
        <p:grpSpPr bwMode="auto">
          <a:xfrm>
            <a:off x="8585201" y="1577975"/>
            <a:ext cx="2927351" cy="1352550"/>
            <a:chOff x="8921977" y="1394910"/>
            <a:chExt cx="2926080" cy="1803112"/>
          </a:xfrm>
        </p:grpSpPr>
        <p:sp>
          <p:nvSpPr>
            <p:cNvPr id="37914" name="TextBox 67"/>
            <p:cNvSpPr txBox="1">
              <a:spLocks noChangeArrowheads="1"/>
            </p:cNvSpPr>
            <p:nvPr/>
          </p:nvSpPr>
          <p:spPr bwMode="auto">
            <a:xfrm>
              <a:off x="8921977" y="1394910"/>
              <a:ext cx="292608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r>
                <a:rPr sz="2000" b="1" noProof="1">
                  <a:solidFill>
                    <a:schemeClr val="tx1"/>
                  </a:solidFill>
                </a:rPr>
                <a:t>Telehealth</a:t>
              </a:r>
            </a:p>
          </p:txBody>
        </p:sp>
        <p:sp>
          <p:nvSpPr>
            <p:cNvPr id="69" name="TextBox 68">
              <a:extLst>
                <a:ext uri="{FF2B5EF4-FFF2-40B4-BE49-F238E27FC236}"/>
              </a:extLst>
            </p:cNvPr>
            <p:cNvSpPr txBox="1"/>
            <p:nvPr/>
          </p:nvSpPr>
          <p:spPr>
            <a:xfrm>
              <a:off x="8921977" y="1926109"/>
              <a:ext cx="2926080" cy="1271913"/>
            </a:xfrm>
            <a:prstGeom prst="rect">
              <a:avLst/>
            </a:prstGeom>
            <a:noFill/>
          </p:spPr>
          <p:txBody>
            <a:bodyPr lIns="0" rIns="0">
              <a:spAutoFit/>
            </a:bodyPr>
            <a:lstStyle/>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New treatment platform</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Unfamiliar to most</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Challenging to implement</a:t>
              </a:r>
            </a:p>
            <a:p>
              <a:pPr algn="just">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Need specific supervision</a:t>
              </a:r>
            </a:p>
          </p:txBody>
        </p:sp>
      </p:grpSp>
      <p:grpSp>
        <p:nvGrpSpPr>
          <p:cNvPr id="37896" name="Group 69"/>
          <p:cNvGrpSpPr>
            <a:grpSpLocks/>
          </p:cNvGrpSpPr>
          <p:nvPr/>
        </p:nvGrpSpPr>
        <p:grpSpPr bwMode="auto">
          <a:xfrm>
            <a:off x="670984" y="1577975"/>
            <a:ext cx="2927349" cy="1352550"/>
            <a:chOff x="332936" y="2555951"/>
            <a:chExt cx="2926080" cy="1803112"/>
          </a:xfrm>
        </p:grpSpPr>
        <p:sp>
          <p:nvSpPr>
            <p:cNvPr id="37912" name="TextBox 70"/>
            <p:cNvSpPr txBox="1">
              <a:spLocks noChangeArrowheads="1"/>
            </p:cNvSpPr>
            <p:nvPr/>
          </p:nvSpPr>
          <p:spPr bwMode="auto">
            <a:xfrm>
              <a:off x="332936" y="2555951"/>
              <a:ext cx="292608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pPr algn="r"/>
              <a:r>
                <a:rPr sz="2000" b="1" noProof="1">
                  <a:solidFill>
                    <a:schemeClr val="tx1"/>
                  </a:solidFill>
                </a:rPr>
                <a:t>Staffing</a:t>
              </a:r>
            </a:p>
          </p:txBody>
        </p:sp>
        <p:sp>
          <p:nvSpPr>
            <p:cNvPr id="72" name="TextBox 71">
              <a:extLst>
                <a:ext uri="{FF2B5EF4-FFF2-40B4-BE49-F238E27FC236}"/>
              </a:extLst>
            </p:cNvPr>
            <p:cNvSpPr txBox="1"/>
            <p:nvPr/>
          </p:nvSpPr>
          <p:spPr>
            <a:xfrm>
              <a:off x="332936" y="3087150"/>
              <a:ext cx="2926080" cy="1271913"/>
            </a:xfrm>
            <a:prstGeom prst="rect">
              <a:avLst/>
            </a:prstGeom>
            <a:noFill/>
          </p:spPr>
          <p:txBody>
            <a:bodyPr lIns="0" rIns="0">
              <a:spAutoFit/>
            </a:bodyPr>
            <a:lstStyle/>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Redeployments</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Childcare</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Transportation</a:t>
              </a:r>
            </a:p>
            <a:p>
              <a:pPr algn="r">
                <a:defRPr/>
              </a:pPr>
              <a:r>
                <a:rPr lang="en-US" sz="1400" noProof="1">
                  <a:solidFill>
                    <a:schemeClr val="tx1">
                      <a:lumMod val="65000"/>
                      <a:lumOff val="35000"/>
                    </a:schemeClr>
                  </a:solidFill>
                  <a:latin typeface="Arial" panose="020B0604020202020204" pitchFamily="34" charset="0"/>
                  <a:ea typeface="+mn-ea"/>
                  <a:cs typeface="Arial" panose="020B0604020202020204" pitchFamily="34" charset="0"/>
                </a:rPr>
                <a:t>Fear of illness/illness</a:t>
              </a:r>
            </a:p>
          </p:txBody>
        </p:sp>
      </p:grpSp>
      <p:sp>
        <p:nvSpPr>
          <p:cNvPr id="34" name="Rectangle 33">
            <a:extLst>
              <a:ext uri="{FF2B5EF4-FFF2-40B4-BE49-F238E27FC236}"/>
            </a:extLst>
          </p:cNvPr>
          <p:cNvSpPr/>
          <p:nvPr/>
        </p:nvSpPr>
        <p:spPr>
          <a:xfrm>
            <a:off x="4294717" y="1560513"/>
            <a:ext cx="1801283" cy="1350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5" name="Rectangle 34">
            <a:extLst>
              <a:ext uri="{FF2B5EF4-FFF2-40B4-BE49-F238E27FC236}"/>
            </a:extLst>
          </p:cNvPr>
          <p:cNvSpPr/>
          <p:nvPr/>
        </p:nvSpPr>
        <p:spPr>
          <a:xfrm>
            <a:off x="4294717" y="2884488"/>
            <a:ext cx="1801283" cy="1350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6" name="Rectangle 35">
            <a:extLst>
              <a:ext uri="{FF2B5EF4-FFF2-40B4-BE49-F238E27FC236}"/>
            </a:extLst>
          </p:cNvPr>
          <p:cNvSpPr/>
          <p:nvPr/>
        </p:nvSpPr>
        <p:spPr>
          <a:xfrm>
            <a:off x="4294717" y="4235451"/>
            <a:ext cx="1801283" cy="13509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7" name="Rectangle 36">
            <a:extLst>
              <a:ext uri="{FF2B5EF4-FFF2-40B4-BE49-F238E27FC236}"/>
            </a:extLst>
          </p:cNvPr>
          <p:cNvSpPr/>
          <p:nvPr/>
        </p:nvSpPr>
        <p:spPr>
          <a:xfrm>
            <a:off x="6096001" y="1560513"/>
            <a:ext cx="1801284" cy="13509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8" name="Rectangle 37">
            <a:extLst>
              <a:ext uri="{FF2B5EF4-FFF2-40B4-BE49-F238E27FC236}"/>
            </a:extLst>
          </p:cNvPr>
          <p:cNvSpPr/>
          <p:nvPr/>
        </p:nvSpPr>
        <p:spPr>
          <a:xfrm>
            <a:off x="6096001" y="2884488"/>
            <a:ext cx="1801284" cy="13509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sp>
        <p:nvSpPr>
          <p:cNvPr id="39" name="Rectangle 38">
            <a:extLst>
              <a:ext uri="{FF2B5EF4-FFF2-40B4-BE49-F238E27FC236}"/>
            </a:extLst>
          </p:cNvPr>
          <p:cNvSpPr/>
          <p:nvPr/>
        </p:nvSpPr>
        <p:spPr>
          <a:xfrm>
            <a:off x="6096001" y="4235451"/>
            <a:ext cx="1801284" cy="1350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350"/>
          </a:p>
        </p:txBody>
      </p:sp>
      <p:pic>
        <p:nvPicPr>
          <p:cNvPr id="37903" name="Picture 3"/>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6223000" y="1851025"/>
            <a:ext cx="1416051"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4"/>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4669367" y="1836738"/>
            <a:ext cx="1073151"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5"/>
          <p:cNvPicPr>
            <a:picLocks noChangeAspect="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4620684" y="3043238"/>
            <a:ext cx="124248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6"/>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4618567" y="4497389"/>
            <a:ext cx="1136651"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7"/>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6419851" y="4506913"/>
            <a:ext cx="109008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8"/>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6426200" y="3097213"/>
            <a:ext cx="114511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294718" y="5586414"/>
            <a:ext cx="3602567" cy="828675"/>
          </a:xfrm>
          <a:prstGeom prst="rect">
            <a:avLst/>
          </a:prstGeom>
          <a:solidFill>
            <a:schemeClr val="tx1"/>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2400" dirty="0">
                <a:solidFill>
                  <a:schemeClr val="bg1"/>
                </a:solidFill>
                <a:latin typeface="+mj-lt"/>
                <a:ea typeface="+mn-ea"/>
                <a:cs typeface="+mn-cs"/>
              </a:rPr>
              <a:t>Emerging </a:t>
            </a:r>
            <a:r>
              <a:rPr lang="en-US" sz="2400" dirty="0" err="1">
                <a:solidFill>
                  <a:schemeClr val="bg1"/>
                </a:solidFill>
                <a:latin typeface="+mj-lt"/>
                <a:ea typeface="+mn-ea"/>
                <a:cs typeface="+mn-cs"/>
              </a:rPr>
              <a:t>Syndemic</a:t>
            </a:r>
            <a:endParaRPr lang="en-US" sz="2400" dirty="0">
              <a:solidFill>
                <a:schemeClr val="bg1"/>
              </a:solidFill>
              <a:latin typeface="+mj-lt"/>
              <a:ea typeface="+mn-ea"/>
              <a:cs typeface="+mn-cs"/>
            </a:endParaRPr>
          </a:p>
        </p:txBody>
      </p:sp>
      <p:sp>
        <p:nvSpPr>
          <p:cNvPr id="37910" name="TextBox 4"/>
          <p:cNvSpPr txBox="1">
            <a:spLocks noChangeArrowheads="1"/>
          </p:cNvSpPr>
          <p:nvPr/>
        </p:nvSpPr>
        <p:spPr bwMode="auto">
          <a:xfrm>
            <a:off x="670984" y="5654676"/>
            <a:ext cx="2451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r>
              <a:rPr lang="en-US" sz="2000" b="1">
                <a:solidFill>
                  <a:schemeClr val="tx1"/>
                </a:solidFill>
              </a:rPr>
              <a:t>Structural Racism, </a:t>
            </a:r>
          </a:p>
          <a:p>
            <a:r>
              <a:rPr lang="en-US" sz="2000" b="1">
                <a:solidFill>
                  <a:schemeClr val="tx1"/>
                </a:solidFill>
              </a:rPr>
              <a:t>Health Inequities </a:t>
            </a:r>
          </a:p>
        </p:txBody>
      </p:sp>
      <p:sp>
        <p:nvSpPr>
          <p:cNvPr id="37911" name="TextBox 39"/>
          <p:cNvSpPr txBox="1">
            <a:spLocks noChangeArrowheads="1"/>
          </p:cNvSpPr>
          <p:nvPr/>
        </p:nvSpPr>
        <p:spPr bwMode="auto">
          <a:xfrm>
            <a:off x="8439151" y="5646739"/>
            <a:ext cx="21562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33"/>
                </a:solidFill>
                <a:latin typeface="Arial" charset="0"/>
                <a:ea typeface="ＭＳ Ｐゴシック" charset="0"/>
                <a:cs typeface="Arial" charset="0"/>
              </a:defRPr>
            </a:lvl1pPr>
            <a:lvl2pPr>
              <a:defRPr sz="1600">
                <a:solidFill>
                  <a:srgbClr val="333333"/>
                </a:solidFill>
                <a:latin typeface="Arial" charset="0"/>
                <a:ea typeface="Arial" charset="0"/>
                <a:cs typeface="Arial" charset="0"/>
              </a:defRPr>
            </a:lvl2pPr>
            <a:lvl3pPr>
              <a:defRPr sz="1400">
                <a:solidFill>
                  <a:srgbClr val="333333"/>
                </a:solidFill>
                <a:latin typeface="Arial" charset="0"/>
                <a:ea typeface="Arial" charset="0"/>
                <a:cs typeface="Arial" charset="0"/>
              </a:defRPr>
            </a:lvl3pPr>
            <a:lvl4pPr>
              <a:defRPr sz="1200">
                <a:solidFill>
                  <a:srgbClr val="333333"/>
                </a:solidFill>
                <a:latin typeface="Arial" charset="0"/>
                <a:ea typeface="Arial" charset="0"/>
                <a:cs typeface="Arial" charset="0"/>
              </a:defRPr>
            </a:lvl4pPr>
            <a:lvl5pPr>
              <a:defRPr sz="1000">
                <a:solidFill>
                  <a:srgbClr val="333333"/>
                </a:solidFill>
                <a:latin typeface="Arial" charset="0"/>
                <a:ea typeface="Arial" charset="0"/>
                <a:cs typeface="Arial" charset="0"/>
              </a:defRPr>
            </a:lvl5pPr>
            <a:lvl6pPr eaLnBrk="0" fontAlgn="base" hangingPunct="0">
              <a:spcAft>
                <a:spcPct val="0"/>
              </a:spcAft>
              <a:buFont typeface="Arial" charset="0"/>
              <a:buChar char="»"/>
              <a:defRPr sz="1000">
                <a:solidFill>
                  <a:srgbClr val="333333"/>
                </a:solidFill>
                <a:latin typeface="Arial" charset="0"/>
                <a:ea typeface="Arial" charset="0"/>
                <a:cs typeface="Arial" charset="0"/>
              </a:defRPr>
            </a:lvl6pPr>
            <a:lvl7pPr eaLnBrk="0" fontAlgn="base" hangingPunct="0">
              <a:spcAft>
                <a:spcPct val="0"/>
              </a:spcAft>
              <a:buFont typeface="Arial" charset="0"/>
              <a:buChar char="»"/>
              <a:defRPr sz="1000">
                <a:solidFill>
                  <a:srgbClr val="333333"/>
                </a:solidFill>
                <a:latin typeface="Arial" charset="0"/>
                <a:ea typeface="Arial" charset="0"/>
                <a:cs typeface="Arial" charset="0"/>
              </a:defRPr>
            </a:lvl7pPr>
            <a:lvl8pPr eaLnBrk="0" fontAlgn="base" hangingPunct="0">
              <a:spcAft>
                <a:spcPct val="0"/>
              </a:spcAft>
              <a:buFont typeface="Arial" charset="0"/>
              <a:buChar char="»"/>
              <a:defRPr sz="1000">
                <a:solidFill>
                  <a:srgbClr val="333333"/>
                </a:solidFill>
                <a:latin typeface="Arial" charset="0"/>
                <a:ea typeface="Arial" charset="0"/>
                <a:cs typeface="Arial" charset="0"/>
              </a:defRPr>
            </a:lvl8pPr>
            <a:lvl9pPr eaLnBrk="0" fontAlgn="base" hangingPunct="0">
              <a:spcAft>
                <a:spcPct val="0"/>
              </a:spcAft>
              <a:buFont typeface="Arial" charset="0"/>
              <a:buChar char="»"/>
              <a:defRPr sz="1000">
                <a:solidFill>
                  <a:srgbClr val="333333"/>
                </a:solidFill>
                <a:latin typeface="Arial" charset="0"/>
                <a:ea typeface="Arial" charset="0"/>
                <a:cs typeface="Arial" charset="0"/>
              </a:defRPr>
            </a:lvl9pPr>
          </a:lstStyle>
          <a:p>
            <a:r>
              <a:rPr lang="en-US" sz="2000" b="1">
                <a:solidFill>
                  <a:schemeClr val="tx1"/>
                </a:solidFill>
              </a:rPr>
              <a:t>DEI, Anti-racism </a:t>
            </a:r>
          </a:p>
          <a:p>
            <a:r>
              <a:rPr lang="en-US" sz="2000" b="1">
                <a:solidFill>
                  <a:schemeClr val="tx1"/>
                </a:solidFill>
              </a:rPr>
              <a:t>Training</a:t>
            </a:r>
          </a:p>
        </p:txBody>
      </p:sp>
    </p:spTree>
    <p:extLst>
      <p:ext uri="{BB962C8B-B14F-4D97-AF65-F5344CB8AC3E}">
        <p14:creationId xmlns:p14="http://schemas.microsoft.com/office/powerpoint/2010/main" val="3540224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AC9CE-6474-4E2C-A27C-95D54568140A}"/>
              </a:ext>
            </a:extLst>
          </p:cNvPr>
          <p:cNvSpPr>
            <a:spLocks noGrp="1"/>
          </p:cNvSpPr>
          <p:nvPr>
            <p:ph type="title"/>
          </p:nvPr>
        </p:nvSpPr>
        <p:spPr>
          <a:xfrm>
            <a:off x="609600" y="418638"/>
            <a:ext cx="10972800" cy="1143000"/>
          </a:xfrm>
          <a:prstGeom prst="rect">
            <a:avLst/>
          </a:prstGeom>
        </p:spPr>
        <p:txBody>
          <a:bodyPr/>
          <a:lstStyle/>
          <a:p>
            <a:r>
              <a:rPr lang="en-US" sz="4000" dirty="0" smtClean="0"/>
              <a:t>Goals and Objectives</a:t>
            </a:r>
            <a:endParaRPr lang="en-US" sz="4000" dirty="0"/>
          </a:p>
        </p:txBody>
      </p:sp>
      <p:sp>
        <p:nvSpPr>
          <p:cNvPr id="3" name="Content Placeholder 2">
            <a:extLst>
              <a:ext uri="{FF2B5EF4-FFF2-40B4-BE49-F238E27FC236}">
                <a16:creationId xmlns="" xmlns:a16="http://schemas.microsoft.com/office/drawing/2014/main" id="{FC75A96A-FE4D-4E91-97E7-EABAE5DEFD9F}"/>
              </a:ext>
            </a:extLst>
          </p:cNvPr>
          <p:cNvSpPr>
            <a:spLocks noGrp="1"/>
          </p:cNvSpPr>
          <p:nvPr>
            <p:ph idx="4294967295"/>
          </p:nvPr>
        </p:nvSpPr>
        <p:spPr>
          <a:xfrm>
            <a:off x="609600" y="1565615"/>
            <a:ext cx="10972800" cy="4525963"/>
          </a:xfrm>
          <a:prstGeom prst="rect">
            <a:avLst/>
          </a:prstGeom>
        </p:spPr>
        <p:txBody>
          <a:bodyPr>
            <a:normAutofit lnSpcReduction="10000"/>
          </a:bodyPr>
          <a:lstStyle/>
          <a:p>
            <a:r>
              <a:rPr lang="en-US" sz="3200" dirty="0" smtClean="0"/>
              <a:t>Discuss the PAST, PRESENT, and FUTURE in relation to the COVID-19 pandemic through the lenses of: </a:t>
            </a:r>
          </a:p>
          <a:p>
            <a:pPr lvl="2"/>
            <a:endParaRPr lang="en-US" sz="3200" dirty="0"/>
          </a:p>
          <a:p>
            <a:pPr lvl="2"/>
            <a:r>
              <a:rPr lang="en-US" sz="3200" dirty="0" smtClean="0"/>
              <a:t>Didactics and Education 		- Dr. Soeprono</a:t>
            </a:r>
          </a:p>
          <a:p>
            <a:pPr lvl="2"/>
            <a:r>
              <a:rPr lang="en-US" sz="3200" dirty="0" smtClean="0"/>
              <a:t>Clinical work 						- Dr. Meyer </a:t>
            </a:r>
            <a:r>
              <a:rPr lang="en-US" sz="3200" dirty="0" err="1" smtClean="0"/>
              <a:t>Karre</a:t>
            </a:r>
            <a:endParaRPr lang="en-US" sz="3200" dirty="0" smtClean="0"/>
          </a:p>
          <a:p>
            <a:pPr lvl="2"/>
            <a:r>
              <a:rPr lang="en-US" sz="3200" dirty="0" smtClean="0"/>
              <a:t>Supervision and Teaching		- Dr. Ernst</a:t>
            </a:r>
          </a:p>
          <a:p>
            <a:pPr lvl="2"/>
            <a:r>
              <a:rPr lang="en-US" sz="3200" dirty="0" smtClean="0"/>
              <a:t>Administrative work				- Dr. Schwartz</a:t>
            </a:r>
          </a:p>
          <a:p>
            <a:pPr lvl="2"/>
            <a:r>
              <a:rPr lang="en-US" sz="3200" dirty="0" smtClean="0"/>
              <a:t>Wellness								- Dr. </a:t>
            </a:r>
            <a:r>
              <a:rPr lang="en-US" sz="3200" dirty="0" err="1" smtClean="0"/>
              <a:t>Fipps</a:t>
            </a:r>
            <a:endParaRPr lang="en-US" sz="3200" dirty="0" smtClean="0"/>
          </a:p>
          <a:p>
            <a:pPr lvl="1"/>
            <a:endParaRPr lang="en-US" dirty="0"/>
          </a:p>
        </p:txBody>
      </p:sp>
      <p:sp>
        <p:nvSpPr>
          <p:cNvPr id="4" name="Slide Number Placeholder 3">
            <a:extLst>
              <a:ext uri="{FF2B5EF4-FFF2-40B4-BE49-F238E27FC236}">
                <a16:creationId xmlns=""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8</a:t>
            </a:fld>
            <a:endParaRPr lang="en-US" dirty="0"/>
          </a:p>
        </p:txBody>
      </p:sp>
    </p:spTree>
    <p:extLst>
      <p:ext uri="{BB962C8B-B14F-4D97-AF65-F5344CB8AC3E}">
        <p14:creationId xmlns:p14="http://schemas.microsoft.com/office/powerpoint/2010/main" val="2876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AC9CE-6474-4E2C-A27C-95D54568140A}"/>
              </a:ext>
            </a:extLst>
          </p:cNvPr>
          <p:cNvSpPr>
            <a:spLocks noGrp="1"/>
          </p:cNvSpPr>
          <p:nvPr>
            <p:ph type="title"/>
          </p:nvPr>
        </p:nvSpPr>
        <p:spPr>
          <a:xfrm>
            <a:off x="609600" y="617690"/>
            <a:ext cx="10972800" cy="1143000"/>
          </a:xfrm>
          <a:prstGeom prst="rect">
            <a:avLst/>
          </a:prstGeom>
        </p:spPr>
        <p:txBody>
          <a:bodyPr/>
          <a:lstStyle/>
          <a:p>
            <a:r>
              <a:rPr lang="en-US" sz="5400" dirty="0" smtClean="0"/>
              <a:t>Didactics</a:t>
            </a:r>
            <a:endParaRPr lang="en-US" sz="5400" dirty="0"/>
          </a:p>
        </p:txBody>
      </p:sp>
      <p:sp>
        <p:nvSpPr>
          <p:cNvPr id="3" name="Content Placeholder 2">
            <a:extLst>
              <a:ext uri="{FF2B5EF4-FFF2-40B4-BE49-F238E27FC236}">
                <a16:creationId xmlns="" xmlns:a16="http://schemas.microsoft.com/office/drawing/2014/main" id="{FC75A96A-FE4D-4E91-97E7-EABAE5DEFD9F}"/>
              </a:ext>
            </a:extLst>
          </p:cNvPr>
          <p:cNvSpPr>
            <a:spLocks noGrp="1"/>
          </p:cNvSpPr>
          <p:nvPr>
            <p:ph idx="4294967295"/>
          </p:nvPr>
        </p:nvSpPr>
        <p:spPr>
          <a:xfrm>
            <a:off x="609600" y="1565615"/>
            <a:ext cx="10972800" cy="1014323"/>
          </a:xfrm>
          <a:prstGeom prst="rect">
            <a:avLst/>
          </a:prstGeom>
        </p:spPr>
        <p:txBody>
          <a:bodyPr/>
          <a:lstStyle/>
          <a:p>
            <a:r>
              <a:rPr lang="en-US" sz="3200" dirty="0" smtClean="0"/>
              <a:t>Objective</a:t>
            </a:r>
            <a:endParaRPr lang="en-US" sz="3200" dirty="0" smtClean="0"/>
          </a:p>
          <a:p>
            <a:endParaRPr lang="en-US" dirty="0"/>
          </a:p>
        </p:txBody>
      </p:sp>
      <p:sp>
        <p:nvSpPr>
          <p:cNvPr id="4" name="Slide Number Placeholder 3">
            <a:extLst>
              <a:ext uri="{FF2B5EF4-FFF2-40B4-BE49-F238E27FC236}">
                <a16:creationId xmlns=""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9</a:t>
            </a:fld>
            <a:endParaRPr lang="en-US" dirty="0"/>
          </a:p>
        </p:txBody>
      </p:sp>
      <p:graphicFrame>
        <p:nvGraphicFramePr>
          <p:cNvPr id="5" name="Diagram 4"/>
          <p:cNvGraphicFramePr/>
          <p:nvPr>
            <p:extLst>
              <p:ext uri="{D42A27DB-BD31-4B8C-83A1-F6EECF244321}">
                <p14:modId xmlns:p14="http://schemas.microsoft.com/office/powerpoint/2010/main" val="4275852190"/>
              </p:ext>
            </p:extLst>
          </p:nvPr>
        </p:nvGraphicFramePr>
        <p:xfrm>
          <a:off x="-1236018" y="2055888"/>
          <a:ext cx="13326023" cy="443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862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PM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8" ma:contentTypeDescription="Create a new document." ma:contentTypeScope="" ma:versionID="17e2f4a2ad1881d57ffd08403939dde2">
  <xsd:schema xmlns:xsd="http://www.w3.org/2001/XMLSchema" xmlns:xs="http://www.w3.org/2001/XMLSchema" xmlns:p="http://schemas.microsoft.com/office/2006/metadata/properties" xmlns:ns1="http://schemas.microsoft.com/sharepoint/v3" xmlns:ns2="7f3cf475-0395-4332-a22f-87d7b85be7f2" xmlns:ns3="d5af13c4-72b1-41c9-8507-7e9ed24d93ac" targetNamespace="http://schemas.microsoft.com/office/2006/metadata/properties" ma:root="true" ma:fieldsID="8281bf19a820b09bf04122469932c4e1" ns1:_="" ns2:_="" ns3:_="">
    <xsd:import namespace="http://schemas.microsoft.com/sharepoint/v3"/>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Date" ma:index="2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 xmlns="d5af13c4-72b1-41c9-8507-7e9ed24d93ac" xsi:nil="true"/>
  </documentManagement>
</p:properties>
</file>

<file path=customXml/itemProps1.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2.xml><?xml version="1.0" encoding="utf-8"?>
<ds:datastoreItem xmlns:ds="http://schemas.openxmlformats.org/officeDocument/2006/customXml" ds:itemID="{F42B48B5-5FF8-49E2-9D36-F27F000F4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60AA4B-0C74-43BA-862E-50B2110804B8}">
  <ds:schemaRefs>
    <ds:schemaRef ds:uri="http://purl.org/dc/dcmitype/"/>
    <ds:schemaRef ds:uri="http://schemas.microsoft.com/office/2006/metadata/properties"/>
    <ds:schemaRef ds:uri="http://purl.org/dc/terms/"/>
    <ds:schemaRef ds:uri="http://purl.org/dc/elements/1.1/"/>
    <ds:schemaRef ds:uri="d5af13c4-72b1-41c9-8507-7e9ed24d93ac"/>
    <ds:schemaRef ds:uri="http://schemas.microsoft.com/sharepoint/v3"/>
    <ds:schemaRef ds:uri="7f3cf475-0395-4332-a22f-87d7b85be7f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16508</TotalTime>
  <Words>1080</Words>
  <Application>Microsoft Office PowerPoint</Application>
  <PresentationFormat>Custom</PresentationFormat>
  <Paragraphs>263</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APM template</vt:lpstr>
      <vt:lpstr>Educational Diamonds  in the  COVID-19 Rough</vt:lpstr>
      <vt:lpstr>CLP 2021 Disclosure: Thomas Soeprono, MD</vt:lpstr>
      <vt:lpstr>What Happened?!?</vt:lpstr>
      <vt:lpstr>US COVID-19 Trends</vt:lpstr>
      <vt:lpstr>Who Are the Learners?</vt:lpstr>
      <vt:lpstr>Education &amp; COVID-19 Timeline (from 2020)</vt:lpstr>
      <vt:lpstr>Educational Challenges Imposed by COVID-19</vt:lpstr>
      <vt:lpstr>Goals and Objectives</vt:lpstr>
      <vt:lpstr>Didactics</vt:lpstr>
      <vt:lpstr>Pre- COVID-19</vt:lpstr>
      <vt:lpstr>Pre- COVID-19</vt:lpstr>
      <vt:lpstr>Pre- COVID-19</vt:lpstr>
      <vt:lpstr>Pre- COVID-19</vt:lpstr>
      <vt:lpstr>During COVID-19</vt:lpstr>
      <vt:lpstr>During COVID-19</vt:lpstr>
      <vt:lpstr>During COVID-19</vt:lpstr>
      <vt:lpstr>During COVID-19</vt:lpstr>
      <vt:lpstr>Post- COVID-19</vt:lpstr>
      <vt:lpstr>Post COVID-19</vt:lpstr>
      <vt:lpstr>Post COVID-19</vt:lpstr>
      <vt:lpstr>Post COVID-19</vt:lpstr>
      <vt:lpstr>Post COVID-19</vt:lpstr>
      <vt:lpstr>Post COVID-19</vt:lpstr>
      <vt:lpstr>Post COVID-19</vt:lpstr>
      <vt:lpstr>Post COVID-19</vt:lpstr>
      <vt:lpstr>Post COVID-19</vt:lpstr>
      <vt:lpstr>Post COVID-19</vt:lpstr>
      <vt:lpstr>Beyond COVID-19</vt:lpstr>
      <vt:lpstr>Beyond COVID-19</vt:lpstr>
      <vt:lpstr>Beyond COVID-19</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Riester</dc:creator>
  <cp:lastModifiedBy>Soeprono, Thomas M</cp:lastModifiedBy>
  <cp:revision>30</cp:revision>
  <dcterms:created xsi:type="dcterms:W3CDTF">2020-09-23T18:24:29Z</dcterms:created>
  <dcterms:modified xsi:type="dcterms:W3CDTF">2021-09-28T16:45:00Z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