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9" r:id="rId6"/>
    <p:sldId id="257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8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A25"/>
    <a:srgbClr val="177D38"/>
    <a:srgbClr val="C5FFDE"/>
    <a:srgbClr val="81D297"/>
    <a:srgbClr val="66A677"/>
    <a:srgbClr val="3891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F3C096-57A7-4171-8CDF-FA527E9B1269}" v="1" dt="2021-10-06T15:57:46.1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 snapToObjects="1" showGuides="1">
      <p:cViewPr varScale="1">
        <p:scale>
          <a:sx n="114" d="100"/>
          <a:sy n="114" d="100"/>
        </p:scale>
        <p:origin x="300" y="102"/>
      </p:cViewPr>
      <p:guideLst>
        <p:guide orient="horz" pos="4228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Cerimele" userId="36d57f0f-932f-4785-91a8-eb675f648ed3" providerId="ADAL" clId="{A8F3C096-57A7-4171-8CDF-FA527E9B1269}"/>
    <pc:docChg chg="undo custSel addSld modSld sldOrd">
      <pc:chgData name="Joseph Cerimele" userId="36d57f0f-932f-4785-91a8-eb675f648ed3" providerId="ADAL" clId="{A8F3C096-57A7-4171-8CDF-FA527E9B1269}" dt="2021-10-06T22:31:57.636" v="1614" actId="1076"/>
      <pc:docMkLst>
        <pc:docMk/>
      </pc:docMkLst>
      <pc:sldChg chg="modSp mod">
        <pc:chgData name="Joseph Cerimele" userId="36d57f0f-932f-4785-91a8-eb675f648ed3" providerId="ADAL" clId="{A8F3C096-57A7-4171-8CDF-FA527E9B1269}" dt="2021-10-06T15:59:14.905" v="196" actId="20577"/>
        <pc:sldMkLst>
          <pc:docMk/>
          <pc:sldMk cId="3676199701" sldId="256"/>
        </pc:sldMkLst>
        <pc:spChg chg="mod">
          <ac:chgData name="Joseph Cerimele" userId="36d57f0f-932f-4785-91a8-eb675f648ed3" providerId="ADAL" clId="{A8F3C096-57A7-4171-8CDF-FA527E9B1269}" dt="2021-10-06T15:59:14.905" v="196" actId="20577"/>
          <ac:spMkLst>
            <pc:docMk/>
            <pc:sldMk cId="3676199701" sldId="256"/>
            <ac:spMk id="2" creationId="{00000000-0000-0000-0000-000000000000}"/>
          </ac:spMkLst>
        </pc:spChg>
      </pc:sldChg>
      <pc:sldChg chg="modSp mod">
        <pc:chgData name="Joseph Cerimele" userId="36d57f0f-932f-4785-91a8-eb675f648ed3" providerId="ADAL" clId="{A8F3C096-57A7-4171-8CDF-FA527E9B1269}" dt="2021-10-06T21:03:41.742" v="1485" actId="6549"/>
        <pc:sldMkLst>
          <pc:docMk/>
          <pc:sldMk cId="2369610274" sldId="257"/>
        </pc:sldMkLst>
        <pc:spChg chg="mod">
          <ac:chgData name="Joseph Cerimele" userId="36d57f0f-932f-4785-91a8-eb675f648ed3" providerId="ADAL" clId="{A8F3C096-57A7-4171-8CDF-FA527E9B1269}" dt="2021-10-06T15:58:16.892" v="84" actId="20577"/>
          <ac:spMkLst>
            <pc:docMk/>
            <pc:sldMk cId="2369610274" sldId="257"/>
            <ac:spMk id="2" creationId="{F04AC9CE-6474-4E2C-A27C-95D54568140A}"/>
          </ac:spMkLst>
        </pc:spChg>
        <pc:spChg chg="mod">
          <ac:chgData name="Joseph Cerimele" userId="36d57f0f-932f-4785-91a8-eb675f648ed3" providerId="ADAL" clId="{A8F3C096-57A7-4171-8CDF-FA527E9B1269}" dt="2021-10-06T21:03:41.742" v="1485" actId="6549"/>
          <ac:spMkLst>
            <pc:docMk/>
            <pc:sldMk cId="2369610274" sldId="257"/>
            <ac:spMk id="3" creationId="{FC75A96A-FE4D-4E91-97E7-EABAE5DEFD9F}"/>
          </ac:spMkLst>
        </pc:spChg>
      </pc:sldChg>
      <pc:sldChg chg="delSp modSp mod ord">
        <pc:chgData name="Joseph Cerimele" userId="36d57f0f-932f-4785-91a8-eb675f648ed3" providerId="ADAL" clId="{A8F3C096-57A7-4171-8CDF-FA527E9B1269}" dt="2021-10-06T15:58:00.592" v="42" actId="20577"/>
        <pc:sldMkLst>
          <pc:docMk/>
          <pc:sldMk cId="408126495" sldId="259"/>
        </pc:sldMkLst>
        <pc:spChg chg="mod">
          <ac:chgData name="Joseph Cerimele" userId="36d57f0f-932f-4785-91a8-eb675f648ed3" providerId="ADAL" clId="{A8F3C096-57A7-4171-8CDF-FA527E9B1269}" dt="2021-10-06T15:58:00.592" v="42" actId="20577"/>
          <ac:spMkLst>
            <pc:docMk/>
            <pc:sldMk cId="408126495" sldId="259"/>
            <ac:spMk id="2" creationId="{00000000-0000-0000-0000-000000000000}"/>
          </ac:spMkLst>
        </pc:spChg>
        <pc:spChg chg="del">
          <ac:chgData name="Joseph Cerimele" userId="36d57f0f-932f-4785-91a8-eb675f648ed3" providerId="ADAL" clId="{A8F3C096-57A7-4171-8CDF-FA527E9B1269}" dt="2021-10-06T15:57:50.855" v="3" actId="478"/>
          <ac:spMkLst>
            <pc:docMk/>
            <pc:sldMk cId="408126495" sldId="259"/>
            <ac:spMk id="9" creationId="{00000000-0000-0000-0000-000000000000}"/>
          </ac:spMkLst>
        </pc:spChg>
      </pc:sldChg>
      <pc:sldChg chg="modSp new mod">
        <pc:chgData name="Joseph Cerimele" userId="36d57f0f-932f-4785-91a8-eb675f648ed3" providerId="ADAL" clId="{A8F3C096-57A7-4171-8CDF-FA527E9B1269}" dt="2021-10-06T16:20:27.290" v="531" actId="207"/>
        <pc:sldMkLst>
          <pc:docMk/>
          <pc:sldMk cId="996345950" sldId="260"/>
        </pc:sldMkLst>
        <pc:spChg chg="mod">
          <ac:chgData name="Joseph Cerimele" userId="36d57f0f-932f-4785-91a8-eb675f648ed3" providerId="ADAL" clId="{A8F3C096-57A7-4171-8CDF-FA527E9B1269}" dt="2021-10-06T16:13:49.936" v="264" actId="114"/>
          <ac:spMkLst>
            <pc:docMk/>
            <pc:sldMk cId="996345950" sldId="260"/>
            <ac:spMk id="2" creationId="{FCC5A63B-D956-4BC4-B56A-CC52CCFF13AD}"/>
          </ac:spMkLst>
        </pc:spChg>
        <pc:spChg chg="mod">
          <ac:chgData name="Joseph Cerimele" userId="36d57f0f-932f-4785-91a8-eb675f648ed3" providerId="ADAL" clId="{A8F3C096-57A7-4171-8CDF-FA527E9B1269}" dt="2021-10-06T16:20:27.290" v="531" actId="207"/>
          <ac:spMkLst>
            <pc:docMk/>
            <pc:sldMk cId="996345950" sldId="260"/>
            <ac:spMk id="3" creationId="{A8CA1048-0F09-4D30-BEBD-48B994EA682F}"/>
          </ac:spMkLst>
        </pc:spChg>
      </pc:sldChg>
      <pc:sldChg chg="addSp modSp new mod">
        <pc:chgData name="Joseph Cerimele" userId="36d57f0f-932f-4785-91a8-eb675f648ed3" providerId="ADAL" clId="{A8F3C096-57A7-4171-8CDF-FA527E9B1269}" dt="2021-10-06T16:50:02.292" v="762" actId="20577"/>
        <pc:sldMkLst>
          <pc:docMk/>
          <pc:sldMk cId="3002699264" sldId="261"/>
        </pc:sldMkLst>
        <pc:spChg chg="mod">
          <ac:chgData name="Joseph Cerimele" userId="36d57f0f-932f-4785-91a8-eb675f648ed3" providerId="ADAL" clId="{A8F3C096-57A7-4171-8CDF-FA527E9B1269}" dt="2021-10-06T16:20:50.623" v="533"/>
          <ac:spMkLst>
            <pc:docMk/>
            <pc:sldMk cId="3002699264" sldId="261"/>
            <ac:spMk id="2" creationId="{FFDCC0BC-709F-4DF4-8555-74E14DC0F5A9}"/>
          </ac:spMkLst>
        </pc:spChg>
        <pc:spChg chg="mod">
          <ac:chgData name="Joseph Cerimele" userId="36d57f0f-932f-4785-91a8-eb675f648ed3" providerId="ADAL" clId="{A8F3C096-57A7-4171-8CDF-FA527E9B1269}" dt="2021-10-06T16:50:02.292" v="762" actId="20577"/>
          <ac:spMkLst>
            <pc:docMk/>
            <pc:sldMk cId="3002699264" sldId="261"/>
            <ac:spMk id="3" creationId="{BE84F098-6F91-4AD4-869A-F4B1DCAB6704}"/>
          </ac:spMkLst>
        </pc:spChg>
        <pc:picChg chg="add mod">
          <ac:chgData name="Joseph Cerimele" userId="36d57f0f-932f-4785-91a8-eb675f648ed3" providerId="ADAL" clId="{A8F3C096-57A7-4171-8CDF-FA527E9B1269}" dt="2021-10-06T16:26:17.935" v="547" actId="1076"/>
          <ac:picMkLst>
            <pc:docMk/>
            <pc:sldMk cId="3002699264" sldId="261"/>
            <ac:picMk id="6" creationId="{378A7D77-6B7C-4E84-A186-A37C28B38A91}"/>
          </ac:picMkLst>
        </pc:picChg>
        <pc:picChg chg="add mod">
          <ac:chgData name="Joseph Cerimele" userId="36d57f0f-932f-4785-91a8-eb675f648ed3" providerId="ADAL" clId="{A8F3C096-57A7-4171-8CDF-FA527E9B1269}" dt="2021-10-06T16:26:16.691" v="546" actId="1076"/>
          <ac:picMkLst>
            <pc:docMk/>
            <pc:sldMk cId="3002699264" sldId="261"/>
            <ac:picMk id="8" creationId="{653B4406-4A80-4C07-8CF6-9A2BA24182D1}"/>
          </ac:picMkLst>
        </pc:picChg>
        <pc:picChg chg="add mod">
          <ac:chgData name="Joseph Cerimele" userId="36d57f0f-932f-4785-91a8-eb675f648ed3" providerId="ADAL" clId="{A8F3C096-57A7-4171-8CDF-FA527E9B1269}" dt="2021-10-06T16:49:54.561" v="747" actId="1076"/>
          <ac:picMkLst>
            <pc:docMk/>
            <pc:sldMk cId="3002699264" sldId="261"/>
            <ac:picMk id="10" creationId="{D07C7377-B2FC-4C7D-B1D9-E1611926508C}"/>
          </ac:picMkLst>
        </pc:picChg>
      </pc:sldChg>
      <pc:sldChg chg="addSp delSp modSp new mod">
        <pc:chgData name="Joseph Cerimele" userId="36d57f0f-932f-4785-91a8-eb675f648ed3" providerId="ADAL" clId="{A8F3C096-57A7-4171-8CDF-FA527E9B1269}" dt="2021-10-06T18:43:12.712" v="1133" actId="20577"/>
        <pc:sldMkLst>
          <pc:docMk/>
          <pc:sldMk cId="2795939616" sldId="262"/>
        </pc:sldMkLst>
        <pc:spChg chg="mod">
          <ac:chgData name="Joseph Cerimele" userId="36d57f0f-932f-4785-91a8-eb675f648ed3" providerId="ADAL" clId="{A8F3C096-57A7-4171-8CDF-FA527E9B1269}" dt="2021-10-06T16:50:30.130" v="770" actId="20577"/>
          <ac:spMkLst>
            <pc:docMk/>
            <pc:sldMk cId="2795939616" sldId="262"/>
            <ac:spMk id="2" creationId="{61458235-DECE-4060-A8DF-AF8B047D933D}"/>
          </ac:spMkLst>
        </pc:spChg>
        <pc:spChg chg="mod">
          <ac:chgData name="Joseph Cerimele" userId="36d57f0f-932f-4785-91a8-eb675f648ed3" providerId="ADAL" clId="{A8F3C096-57A7-4171-8CDF-FA527E9B1269}" dt="2021-10-06T18:43:12.712" v="1133" actId="20577"/>
          <ac:spMkLst>
            <pc:docMk/>
            <pc:sldMk cId="2795939616" sldId="262"/>
            <ac:spMk id="3" creationId="{FF25BBEA-AF2F-45CA-9287-BEC32A5D26C6}"/>
          </ac:spMkLst>
        </pc:spChg>
        <pc:picChg chg="add del mod">
          <ac:chgData name="Joseph Cerimele" userId="36d57f0f-932f-4785-91a8-eb675f648ed3" providerId="ADAL" clId="{A8F3C096-57A7-4171-8CDF-FA527E9B1269}" dt="2021-10-06T16:56:53.594" v="939" actId="478"/>
          <ac:picMkLst>
            <pc:docMk/>
            <pc:sldMk cId="2795939616" sldId="262"/>
            <ac:picMk id="6" creationId="{134C9768-2836-4485-9F45-41BA6A188592}"/>
          </ac:picMkLst>
        </pc:picChg>
        <pc:picChg chg="add mod">
          <ac:chgData name="Joseph Cerimele" userId="36d57f0f-932f-4785-91a8-eb675f648ed3" providerId="ADAL" clId="{A8F3C096-57A7-4171-8CDF-FA527E9B1269}" dt="2021-10-06T18:42:36.173" v="1091" actId="1076"/>
          <ac:picMkLst>
            <pc:docMk/>
            <pc:sldMk cId="2795939616" sldId="262"/>
            <ac:picMk id="8" creationId="{B6FDFE6E-9880-402C-9583-073ECC776ACD}"/>
          </ac:picMkLst>
        </pc:picChg>
        <pc:picChg chg="add mod">
          <ac:chgData name="Joseph Cerimele" userId="36d57f0f-932f-4785-91a8-eb675f648ed3" providerId="ADAL" clId="{A8F3C096-57A7-4171-8CDF-FA527E9B1269}" dt="2021-10-06T18:42:34.582" v="1090" actId="1076"/>
          <ac:picMkLst>
            <pc:docMk/>
            <pc:sldMk cId="2795939616" sldId="262"/>
            <ac:picMk id="10" creationId="{102EA4EA-4B7A-417A-9AD8-520C4F7CE844}"/>
          </ac:picMkLst>
        </pc:picChg>
        <pc:picChg chg="add mod">
          <ac:chgData name="Joseph Cerimele" userId="36d57f0f-932f-4785-91a8-eb675f648ed3" providerId="ADAL" clId="{A8F3C096-57A7-4171-8CDF-FA527E9B1269}" dt="2021-10-06T18:42:33.208" v="1089" actId="1076"/>
          <ac:picMkLst>
            <pc:docMk/>
            <pc:sldMk cId="2795939616" sldId="262"/>
            <ac:picMk id="12" creationId="{ED57B17A-88D8-4B12-9341-9AA5CE5AB444}"/>
          </ac:picMkLst>
        </pc:picChg>
      </pc:sldChg>
      <pc:sldChg chg="addSp delSp modSp new mod">
        <pc:chgData name="Joseph Cerimele" userId="36d57f0f-932f-4785-91a8-eb675f648ed3" providerId="ADAL" clId="{A8F3C096-57A7-4171-8CDF-FA527E9B1269}" dt="2021-10-06T21:00:57.866" v="1261" actId="20577"/>
        <pc:sldMkLst>
          <pc:docMk/>
          <pc:sldMk cId="3794060604" sldId="263"/>
        </pc:sldMkLst>
        <pc:spChg chg="mod">
          <ac:chgData name="Joseph Cerimele" userId="36d57f0f-932f-4785-91a8-eb675f648ed3" providerId="ADAL" clId="{A8F3C096-57A7-4171-8CDF-FA527E9B1269}" dt="2021-10-06T18:44:35.591" v="1134"/>
          <ac:spMkLst>
            <pc:docMk/>
            <pc:sldMk cId="3794060604" sldId="263"/>
            <ac:spMk id="2" creationId="{51905F4E-EA5B-4D73-9822-8150C000B613}"/>
          </ac:spMkLst>
        </pc:spChg>
        <pc:spChg chg="mod">
          <ac:chgData name="Joseph Cerimele" userId="36d57f0f-932f-4785-91a8-eb675f648ed3" providerId="ADAL" clId="{A8F3C096-57A7-4171-8CDF-FA527E9B1269}" dt="2021-10-06T21:00:57.866" v="1261" actId="20577"/>
          <ac:spMkLst>
            <pc:docMk/>
            <pc:sldMk cId="3794060604" sldId="263"/>
            <ac:spMk id="3" creationId="{D7D368CC-E2EC-458C-A886-74944948A0E5}"/>
          </ac:spMkLst>
        </pc:spChg>
        <pc:picChg chg="add mod">
          <ac:chgData name="Joseph Cerimele" userId="36d57f0f-932f-4785-91a8-eb675f648ed3" providerId="ADAL" clId="{A8F3C096-57A7-4171-8CDF-FA527E9B1269}" dt="2021-10-06T21:00:27.392" v="1231" actId="1076"/>
          <ac:picMkLst>
            <pc:docMk/>
            <pc:sldMk cId="3794060604" sldId="263"/>
            <ac:picMk id="6" creationId="{1D58AAAF-360A-4679-9520-EB76B0FB057B}"/>
          </ac:picMkLst>
        </pc:picChg>
        <pc:picChg chg="add del mod">
          <ac:chgData name="Joseph Cerimele" userId="36d57f0f-932f-4785-91a8-eb675f648ed3" providerId="ADAL" clId="{A8F3C096-57A7-4171-8CDF-FA527E9B1269}" dt="2021-10-06T21:00:11.265" v="1224" actId="478"/>
          <ac:picMkLst>
            <pc:docMk/>
            <pc:sldMk cId="3794060604" sldId="263"/>
            <ac:picMk id="8" creationId="{DB66355F-11B5-47F7-80C9-EB7A75A57649}"/>
          </ac:picMkLst>
        </pc:picChg>
        <pc:picChg chg="add mod">
          <ac:chgData name="Joseph Cerimele" userId="36d57f0f-932f-4785-91a8-eb675f648ed3" providerId="ADAL" clId="{A8F3C096-57A7-4171-8CDF-FA527E9B1269}" dt="2021-10-06T21:00:23.977" v="1230" actId="1076"/>
          <ac:picMkLst>
            <pc:docMk/>
            <pc:sldMk cId="3794060604" sldId="263"/>
            <ac:picMk id="10" creationId="{2C1EB495-714D-4395-9E06-999CE763C58A}"/>
          </ac:picMkLst>
        </pc:picChg>
      </pc:sldChg>
      <pc:sldChg chg="addSp modSp new mod">
        <pc:chgData name="Joseph Cerimele" userId="36d57f0f-932f-4785-91a8-eb675f648ed3" providerId="ADAL" clId="{A8F3C096-57A7-4171-8CDF-FA527E9B1269}" dt="2021-10-06T21:03:30.122" v="1483" actId="20577"/>
        <pc:sldMkLst>
          <pc:docMk/>
          <pc:sldMk cId="890148228" sldId="264"/>
        </pc:sldMkLst>
        <pc:spChg chg="mod">
          <ac:chgData name="Joseph Cerimele" userId="36d57f0f-932f-4785-91a8-eb675f648ed3" providerId="ADAL" clId="{A8F3C096-57A7-4171-8CDF-FA527E9B1269}" dt="2021-10-06T16:55:26.587" v="931" actId="20577"/>
          <ac:spMkLst>
            <pc:docMk/>
            <pc:sldMk cId="890148228" sldId="264"/>
            <ac:spMk id="2" creationId="{0D02B03F-D144-44F5-8C1B-AE0086298B81}"/>
          </ac:spMkLst>
        </pc:spChg>
        <pc:spChg chg="mod">
          <ac:chgData name="Joseph Cerimele" userId="36d57f0f-932f-4785-91a8-eb675f648ed3" providerId="ADAL" clId="{A8F3C096-57A7-4171-8CDF-FA527E9B1269}" dt="2021-10-06T21:03:30.122" v="1483" actId="20577"/>
          <ac:spMkLst>
            <pc:docMk/>
            <pc:sldMk cId="890148228" sldId="264"/>
            <ac:spMk id="3" creationId="{28ABD26F-CDF1-4607-B6C1-E3E4F9D476D3}"/>
          </ac:spMkLst>
        </pc:spChg>
        <pc:picChg chg="add mod">
          <ac:chgData name="Joseph Cerimele" userId="36d57f0f-932f-4785-91a8-eb675f648ed3" providerId="ADAL" clId="{A8F3C096-57A7-4171-8CDF-FA527E9B1269}" dt="2021-10-06T21:03:11.877" v="1442" actId="1076"/>
          <ac:picMkLst>
            <pc:docMk/>
            <pc:sldMk cId="890148228" sldId="264"/>
            <ac:picMk id="6" creationId="{EB4BFE8B-9AA1-4C4B-95A5-D3A0443B04CC}"/>
          </ac:picMkLst>
        </pc:picChg>
      </pc:sldChg>
      <pc:sldChg chg="addSp modSp new mod">
        <pc:chgData name="Joseph Cerimele" userId="36d57f0f-932f-4785-91a8-eb675f648ed3" providerId="ADAL" clId="{A8F3C096-57A7-4171-8CDF-FA527E9B1269}" dt="2021-10-06T22:31:57.636" v="1614" actId="1076"/>
        <pc:sldMkLst>
          <pc:docMk/>
          <pc:sldMk cId="3861868649" sldId="265"/>
        </pc:sldMkLst>
        <pc:spChg chg="mod">
          <ac:chgData name="Joseph Cerimele" userId="36d57f0f-932f-4785-91a8-eb675f648ed3" providerId="ADAL" clId="{A8F3C096-57A7-4171-8CDF-FA527E9B1269}" dt="2021-10-06T22:18:54.163" v="1496" actId="20577"/>
          <ac:spMkLst>
            <pc:docMk/>
            <pc:sldMk cId="3861868649" sldId="265"/>
            <ac:spMk id="2" creationId="{BA42E646-A836-4486-87B0-34FD7D4CF868}"/>
          </ac:spMkLst>
        </pc:spChg>
        <pc:spChg chg="mod">
          <ac:chgData name="Joseph Cerimele" userId="36d57f0f-932f-4785-91a8-eb675f648ed3" providerId="ADAL" clId="{A8F3C096-57A7-4171-8CDF-FA527E9B1269}" dt="2021-10-06T22:30:33.258" v="1611" actId="20577"/>
          <ac:spMkLst>
            <pc:docMk/>
            <pc:sldMk cId="3861868649" sldId="265"/>
            <ac:spMk id="3" creationId="{F9790A8E-6911-4F2F-B892-DBE3C6848E9C}"/>
          </ac:spMkLst>
        </pc:spChg>
        <pc:picChg chg="add mod">
          <ac:chgData name="Joseph Cerimele" userId="36d57f0f-932f-4785-91a8-eb675f648ed3" providerId="ADAL" clId="{A8F3C096-57A7-4171-8CDF-FA527E9B1269}" dt="2021-10-06T22:30:35.222" v="1612" actId="1076"/>
          <ac:picMkLst>
            <pc:docMk/>
            <pc:sldMk cId="3861868649" sldId="265"/>
            <ac:picMk id="6" creationId="{D74E6C68-332C-4466-8966-54E70A49F9CB}"/>
          </ac:picMkLst>
        </pc:picChg>
        <pc:picChg chg="add mod">
          <ac:chgData name="Joseph Cerimele" userId="36d57f0f-932f-4785-91a8-eb675f648ed3" providerId="ADAL" clId="{A8F3C096-57A7-4171-8CDF-FA527E9B1269}" dt="2021-10-06T22:31:56.530" v="1613" actId="1076"/>
          <ac:picMkLst>
            <pc:docMk/>
            <pc:sldMk cId="3861868649" sldId="265"/>
            <ac:picMk id="8" creationId="{89EBDAEA-5484-4B01-A317-BB321BB5C8E1}"/>
          </ac:picMkLst>
        </pc:picChg>
        <pc:picChg chg="add mod">
          <ac:chgData name="Joseph Cerimele" userId="36d57f0f-932f-4785-91a8-eb675f648ed3" providerId="ADAL" clId="{A8F3C096-57A7-4171-8CDF-FA527E9B1269}" dt="2021-10-06T22:31:57.636" v="1614" actId="1076"/>
          <ac:picMkLst>
            <pc:docMk/>
            <pc:sldMk cId="3861868649" sldId="265"/>
            <ac:picMk id="10" creationId="{C0D9072B-7BA6-417C-A968-A0FF4254AF4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009BD-8F19-0B44-8E85-44C88B02A42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5F82E-548B-494F-89A6-3B3ADDAE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10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CD39A-F679-DF43-BBE4-8BF4AC45CCF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259CE-35B4-F249-A2D4-2A860B274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22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rgbClr val="66A677">
                <a:alpha val="35000"/>
              </a:srgbClr>
            </a:gs>
            <a:gs pos="50000">
              <a:srgbClr val="FFFFFF">
                <a:alpha val="48000"/>
              </a:srgbClr>
            </a:gs>
            <a:gs pos="100000">
              <a:srgbClr val="389155">
                <a:alpha val="20000"/>
              </a:srgbClr>
            </a:gs>
          </a:gsLst>
          <a:lin ang="34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hite bands.psd"/>
          <p:cNvPicPr>
            <a:picLocks noChangeAspect="1"/>
          </p:cNvPicPr>
          <p:nvPr userDrawn="1"/>
        </p:nvPicPr>
        <p:blipFill>
          <a:blip r:embed="rId2">
            <a:alphaModFix amt="4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49" y="1221184"/>
            <a:ext cx="9282993" cy="5467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5718" y="2553747"/>
            <a:ext cx="8844801" cy="1019176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177D38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26516" y="3581910"/>
            <a:ext cx="8743203" cy="6953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1870428" y="5927934"/>
            <a:ext cx="8455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kern="1200" dirty="0">
                <a:solidFill>
                  <a:srgbClr val="105A25"/>
                </a:solidFill>
                <a:latin typeface="+mn-lt"/>
                <a:ea typeface="+mn-ea"/>
                <a:cs typeface="+mn-cs"/>
              </a:rPr>
              <a:t>ACADEMY OF CONSULTATION-LIAISON PSYCHIATRY</a:t>
            </a:r>
            <a:endParaRPr lang="en-US" sz="2400" b="0" dirty="0">
              <a:solidFill>
                <a:srgbClr val="105A25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289984" y="6293597"/>
            <a:ext cx="11616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1200" dirty="0">
                <a:solidFill>
                  <a:srgbClr val="389155"/>
                </a:solidFill>
                <a:latin typeface="+mn-lt"/>
                <a:ea typeface="+mn-ea"/>
                <a:cs typeface="+mn-cs"/>
              </a:rPr>
              <a:t>Advancing Integrated Psychiatric Care for the Medically Ill</a:t>
            </a:r>
            <a:endParaRPr lang="en-US" sz="1800" dirty="0">
              <a:solidFill>
                <a:srgbClr val="389155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56447" y="67731"/>
            <a:ext cx="12074591" cy="6722533"/>
          </a:xfrm>
          <a:prstGeom prst="rect">
            <a:avLst/>
          </a:prstGeom>
          <a:noFill/>
          <a:ln w="152400" cap="sq" cmpd="sng">
            <a:solidFill>
              <a:srgbClr val="66A677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Rectangle 27"/>
          <p:cNvSpPr/>
          <p:nvPr userDrawn="1"/>
        </p:nvSpPr>
        <p:spPr>
          <a:xfrm>
            <a:off x="146756" y="177799"/>
            <a:ext cx="11898488" cy="6561667"/>
          </a:xfrm>
          <a:prstGeom prst="rect">
            <a:avLst/>
          </a:prstGeom>
          <a:noFill/>
          <a:ln w="76200" cap="sq" cmpd="sng">
            <a:solidFill>
              <a:srgbClr val="105A25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5C007CC-4C52-49E7-A3C5-67100619579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179098" y="610118"/>
            <a:ext cx="1829288" cy="182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52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bg1"/>
            </a:gs>
            <a:gs pos="100000">
              <a:srgbClr val="81D297">
                <a:alpha val="10000"/>
              </a:srgbClr>
            </a:gs>
          </a:gsLst>
          <a:lin ang="31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105A2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28600" indent="-228600">
              <a:buClr>
                <a:srgbClr val="177D38"/>
              </a:buClr>
              <a:defRPr/>
            </a:lvl1pPr>
            <a:lvl2pPr marL="627063" indent="-228600">
              <a:buClr>
                <a:srgbClr val="177D38"/>
              </a:buClr>
              <a:buFont typeface="Lucida Grande"/>
              <a:buChar char="–"/>
              <a:defRPr/>
            </a:lvl2pPr>
            <a:lvl3pPr>
              <a:buClr>
                <a:srgbClr val="177D38"/>
              </a:buClr>
              <a:defRPr/>
            </a:lvl3pPr>
            <a:lvl4pPr>
              <a:buClr>
                <a:srgbClr val="177D38"/>
              </a:buClr>
              <a:defRPr/>
            </a:lvl4pPr>
            <a:lvl5pPr>
              <a:buClr>
                <a:srgbClr val="177D38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06389" y="6474884"/>
            <a:ext cx="483616" cy="365125"/>
          </a:xfrm>
          <a:noFill/>
          <a:ln>
            <a:noFill/>
          </a:ln>
        </p:spPr>
        <p:txBody>
          <a:bodyPr/>
          <a:lstStyle>
            <a:lvl1pPr algn="r">
              <a:defRPr sz="1000">
                <a:solidFill>
                  <a:srgbClr val="177D38"/>
                </a:solidFill>
              </a:defRPr>
            </a:lvl1pPr>
          </a:lstStyle>
          <a:p>
            <a:fld id="{68CDBAF2-F266-C14C-8ABF-54B90D837FA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678729" y="28282"/>
            <a:ext cx="11535851" cy="290045"/>
            <a:chOff x="0" y="0"/>
            <a:chExt cx="9153144" cy="26585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9153144" cy="59267"/>
            </a:xfrm>
            <a:prstGeom prst="rect">
              <a:avLst/>
            </a:prstGeom>
            <a:solidFill>
              <a:srgbClr val="177D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54343"/>
              <a:ext cx="9153144" cy="68411"/>
            </a:xfrm>
            <a:prstGeom prst="rect">
              <a:avLst/>
            </a:prstGeom>
            <a:solidFill>
              <a:srgbClr val="66A67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118532"/>
              <a:ext cx="9153144" cy="50123"/>
            </a:xfrm>
            <a:prstGeom prst="rect">
              <a:avLst/>
            </a:prstGeom>
            <a:solidFill>
              <a:srgbClr val="105A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160866"/>
              <a:ext cx="9153144" cy="104985"/>
            </a:xfrm>
            <a:prstGeom prst="rect">
              <a:avLst/>
            </a:prstGeom>
            <a:solidFill>
              <a:srgbClr val="38915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120651" y="6534094"/>
            <a:ext cx="84553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kern="1200" dirty="0">
                <a:solidFill>
                  <a:srgbClr val="105A25"/>
                </a:solidFill>
                <a:latin typeface="+mn-lt"/>
                <a:ea typeface="+mn-ea"/>
                <a:cs typeface="+mn-cs"/>
              </a:rPr>
              <a:t>Academy of Consultation-Liaison Psychiatry</a:t>
            </a:r>
            <a:endParaRPr lang="en-US" sz="1000" b="0" dirty="0">
              <a:solidFill>
                <a:srgbClr val="105A25"/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32D079E-D821-416A-8815-52795C84D8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119" y="20086"/>
            <a:ext cx="596481" cy="59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1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DBAF2-F266-C14C-8ABF-54B90D837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JACLP Article Types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516" y="3581911"/>
            <a:ext cx="8743203" cy="124176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Joseph Cerimele MD MPH</a:t>
            </a:r>
          </a:p>
          <a:p>
            <a:r>
              <a:rPr lang="en-US" dirty="0"/>
              <a:t>Deputy Editor, </a:t>
            </a:r>
            <a:r>
              <a:rPr lang="en-US" i="1" dirty="0"/>
              <a:t>JACLP</a:t>
            </a:r>
            <a:endParaRPr lang="en-US" dirty="0"/>
          </a:p>
          <a:p>
            <a:r>
              <a:rPr lang="en-US" dirty="0"/>
              <a:t>Assistant Professor, Department of Psychiatry and Behavioral Sciences</a:t>
            </a:r>
          </a:p>
          <a:p>
            <a:r>
              <a:rPr lang="en-US" dirty="0"/>
              <a:t>University of Washington School of Medicine</a:t>
            </a:r>
          </a:p>
        </p:txBody>
      </p:sp>
    </p:spTree>
    <p:extLst>
      <p:ext uri="{BB962C8B-B14F-4D97-AF65-F5344CB8AC3E}">
        <p14:creationId xmlns:p14="http://schemas.microsoft.com/office/powerpoint/2010/main" val="367619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CLP 2021</a:t>
            </a:r>
            <a:br>
              <a:rPr lang="en-US" dirty="0"/>
            </a:br>
            <a:r>
              <a:rPr lang="en-US" sz="3600" dirty="0"/>
              <a:t>Disclosure: Joseph Cerimele MD, MPH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62201"/>
            <a:ext cx="8229600" cy="3763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With respect to the following presentation, there has been no relevant (direct or indirect) financial relationship between the party listed above (and/or spouse/partner) and any for-profit company which could be considered a conflict of interest.</a:t>
            </a:r>
          </a:p>
        </p:txBody>
      </p:sp>
    </p:spTree>
    <p:extLst>
      <p:ext uri="{BB962C8B-B14F-4D97-AF65-F5344CB8AC3E}">
        <p14:creationId xmlns:p14="http://schemas.microsoft.com/office/powerpoint/2010/main" val="408126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AC9CE-6474-4E2C-A27C-95D545681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5A96A-FE4D-4E91-97E7-EABAE5DEF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article types in JACLP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Review example articles published in JACLP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5E837-85E1-407B-8EE5-A8A131C41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61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5A63B-D956-4BC4-B56A-CC52CCFF1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Types in </a:t>
            </a:r>
            <a:r>
              <a:rPr lang="en-US" i="1" dirty="0"/>
              <a:t>JACLP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A1048-0F09-4D30-BEBD-48B994EA6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Original Research Report</a:t>
            </a:r>
          </a:p>
          <a:p>
            <a:endParaRPr lang="en-US" sz="2000" dirty="0"/>
          </a:p>
          <a:p>
            <a:r>
              <a:rPr lang="en-US" sz="2000" dirty="0"/>
              <a:t>Reviews</a:t>
            </a:r>
          </a:p>
          <a:p>
            <a:endParaRPr lang="en-US" sz="2000" dirty="0"/>
          </a:p>
          <a:p>
            <a:r>
              <a:rPr lang="en-US" sz="2000" dirty="0"/>
              <a:t>Cases (Brief Case Report, Literature review with case report, C-L Case Conference) – </a:t>
            </a:r>
            <a:r>
              <a:rPr lang="en-US" sz="2000" i="1" dirty="0">
                <a:solidFill>
                  <a:srgbClr val="177D38"/>
                </a:solidFill>
              </a:rPr>
              <a:t>discussed by Dr. Scott Beach later</a:t>
            </a:r>
          </a:p>
          <a:p>
            <a:endParaRPr lang="en-US" sz="2000" dirty="0"/>
          </a:p>
          <a:p>
            <a:r>
              <a:rPr lang="en-US" sz="2000" dirty="0"/>
              <a:t>Letter to the Editor – 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105A25"/>
                </a:solidFill>
              </a:rPr>
              <a:t>Editorial  </a:t>
            </a:r>
          </a:p>
          <a:p>
            <a:endParaRPr lang="en-US" sz="2000" dirty="0">
              <a:solidFill>
                <a:srgbClr val="105A25"/>
              </a:solidFill>
            </a:endParaRPr>
          </a:p>
          <a:p>
            <a:r>
              <a:rPr lang="en-US" sz="2000" dirty="0">
                <a:solidFill>
                  <a:srgbClr val="105A25"/>
                </a:solidFill>
              </a:rPr>
              <a:t>Special Article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3B9BF-ACCA-4774-AA9D-70EF30264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45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C0BC-709F-4DF4-8555-74E14DC0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Original Research Report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4F098-6F91-4AD4-869A-F4B1DCAB6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 reports – Research, observations</a:t>
            </a:r>
          </a:p>
          <a:p>
            <a:pPr lvl="1"/>
            <a:r>
              <a:rPr lang="en-US" dirty="0"/>
              <a:t>3500 word max,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Also, observational data reports and scholarly evaluations of clinical programs: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856D2C-03E2-4050-8031-A4255A7D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8A7D77-6B7C-4E84-A186-A37C28B38A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088533"/>
            <a:ext cx="4043886" cy="18511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3B4406-4A80-4C07-8CF6-9A2BA24182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873" y="4172706"/>
            <a:ext cx="4043886" cy="16827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07C7377-B2FC-4C7D-B1D9-E161192650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929" y="1417638"/>
            <a:ext cx="3985831" cy="179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699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58235-DECE-4060-A8DF-AF8B047D9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5BBEA-AF2F-45CA-9287-BEC32A5D2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Clinically-focused (3000 word max)</a:t>
            </a:r>
          </a:p>
          <a:p>
            <a:pPr lvl="1"/>
            <a:r>
              <a:rPr lang="en-US" dirty="0"/>
              <a:t>Narrative reviews</a:t>
            </a:r>
          </a:p>
          <a:p>
            <a:pPr lvl="2"/>
            <a:r>
              <a:rPr lang="en-US" sz="1600" dirty="0">
                <a:solidFill>
                  <a:srgbClr val="105A25"/>
                </a:solidFill>
              </a:rPr>
              <a:t>“We reviewed the current literature on…”</a:t>
            </a:r>
            <a:endParaRPr lang="en-US" dirty="0">
              <a:solidFill>
                <a:srgbClr val="105A25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Systematic reviews (priority)</a:t>
            </a:r>
          </a:p>
          <a:p>
            <a:pPr lvl="2"/>
            <a:r>
              <a:rPr lang="en-US" dirty="0">
                <a:solidFill>
                  <a:srgbClr val="105A25"/>
                </a:solidFill>
              </a:rPr>
              <a:t>“We performed a systematic </a:t>
            </a:r>
            <a:r>
              <a:rPr lang="en-US" dirty="0" err="1">
                <a:solidFill>
                  <a:srgbClr val="105A25"/>
                </a:solidFill>
              </a:rPr>
              <a:t>multidatabase</a:t>
            </a:r>
            <a:r>
              <a:rPr lang="en-US" dirty="0">
                <a:solidFill>
                  <a:srgbClr val="105A25"/>
                </a:solidFill>
              </a:rPr>
              <a:t> search…”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EFAB8-21F3-496B-9BF6-01929D117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FDFE6E-9880-402C-9583-073ECC776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8788" y="4516493"/>
            <a:ext cx="4322793" cy="19459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2EA4EA-4B7A-417A-9AD8-520C4F7CE8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0651" y="2787930"/>
            <a:ext cx="3730959" cy="180304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D57B17A-88D8-4B12-9341-9AA5CE5AB4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7001" y="1967707"/>
            <a:ext cx="417195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939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05F4E-EA5B-4D73-9822-8150C000B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Letter to the Editor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368CC-E2EC-458C-A886-74944948A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 on published articles</a:t>
            </a:r>
          </a:p>
          <a:p>
            <a:pPr lvl="1"/>
            <a:r>
              <a:rPr lang="en-US" dirty="0"/>
              <a:t>750 word max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Research letter</a:t>
            </a:r>
          </a:p>
          <a:p>
            <a:pPr lvl="1"/>
            <a:r>
              <a:rPr lang="en-US" dirty="0"/>
              <a:t>750 word max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35F79A-7A50-444F-86CE-0842830AE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58AAAF-360A-4679-9520-EB76B0FB0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7973" y="3847541"/>
            <a:ext cx="3925065" cy="27358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1EB495-714D-4395-9E06-999CE763C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1202" y="748679"/>
            <a:ext cx="4544152" cy="280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060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B03F-D144-44F5-8C1B-AE0086298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Article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BD26F-CDF1-4607-B6C1-E3E4F9D47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Reports from workgroups, commentaries on policy, scholarly discussion of contemporary topics, </a:t>
            </a:r>
          </a:p>
          <a:p>
            <a:endParaRPr lang="en-US" dirty="0"/>
          </a:p>
          <a:p>
            <a:r>
              <a:rPr lang="en-US" dirty="0"/>
              <a:t>“…do not fit into the other article types”</a:t>
            </a:r>
          </a:p>
          <a:p>
            <a:endParaRPr lang="en-US" dirty="0"/>
          </a:p>
          <a:p>
            <a:r>
              <a:rPr lang="en-US" dirty="0"/>
              <a:t>Usually  invited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9E2F6-0E9D-499C-B63F-22E29A66C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4BFE8B-9AA1-4C4B-95A5-D3A0443B0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2861" y="3429000"/>
            <a:ext cx="5583528" cy="236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148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2E646-A836-4486-87B0-34FD7D4CF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90A8E-6911-4F2F-B892-DBE3C6848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by editors, or invited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Comment on published articles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Or comment on major occurrences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26F71-5169-471D-A550-1DD5B2E5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4E6C68-332C-4466-8966-54E70A49F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336" y="4611756"/>
            <a:ext cx="4717729" cy="20456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EBDAEA-5484-4B01-A317-BB321BB5C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9145" y="655699"/>
            <a:ext cx="4928487" cy="192960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0D9072B-7BA6-417C-A968-A0FF4254AF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2921" y="2852632"/>
            <a:ext cx="4764746" cy="161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868649"/>
      </p:ext>
    </p:extLst>
  </p:cSld>
  <p:clrMapOvr>
    <a:masterClrMapping/>
  </p:clrMapOvr>
</p:sld>
</file>

<file path=ppt/theme/theme1.xml><?xml version="1.0" encoding="utf-8"?>
<a:theme xmlns:a="http://schemas.openxmlformats.org/drawingml/2006/main" name="APM template">
  <a:themeElements>
    <a:clrScheme name="Custom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CCC33"/>
      </a:accent1>
      <a:accent2>
        <a:srgbClr val="0066CC"/>
      </a:accent2>
      <a:accent3>
        <a:srgbClr val="3399CC"/>
      </a:accent3>
      <a:accent4>
        <a:srgbClr val="99CC66"/>
      </a:accent4>
      <a:accent5>
        <a:srgbClr val="666666"/>
      </a:accent5>
      <a:accent6>
        <a:srgbClr val="3185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B2C9C77E-7F59-4562-AC6A-C6F3C96BAC6A}" vid="{B8FB10BF-8001-47BC-9267-63EA1BB6F6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1B7F35BAB62E459D559428A31CA9C2" ma:contentTypeVersion="17" ma:contentTypeDescription="Create a new document." ma:contentTypeScope="" ma:versionID="493f2d6b807df0935bed6656de074bef">
  <xsd:schema xmlns:xsd="http://www.w3.org/2001/XMLSchema" xmlns:xs="http://www.w3.org/2001/XMLSchema" xmlns:p="http://schemas.microsoft.com/office/2006/metadata/properties" xmlns:ns1="http://schemas.microsoft.com/sharepoint/v3" xmlns:ns2="7f3cf475-0395-4332-a22f-87d7b85be7f2" xmlns:ns3="d5af13c4-72b1-41c9-8507-7e9ed24d93ac" targetNamespace="http://schemas.microsoft.com/office/2006/metadata/properties" ma:root="true" ma:fieldsID="a1dce2381ccd3c7c0a6efa79122b1529" ns1:_="" ns2:_="" ns3:_="">
    <xsd:import namespace="http://schemas.microsoft.com/sharepoint/v3"/>
    <xsd:import namespace="7f3cf475-0395-4332-a22f-87d7b85be7f2"/>
    <xsd:import namespace="d5af13c4-72b1-41c9-8507-7e9ed24d93a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cf475-0395-4332-a22f-87d7b85be7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f13c4-72b1-41c9-8507-7e9ed24d93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60AA4B-0C74-43BA-862E-50B2110804B8}">
  <ds:schemaRefs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d5af13c4-72b1-41c9-8507-7e9ed24d93ac"/>
    <ds:schemaRef ds:uri="http://purl.org/dc/elements/1.1/"/>
    <ds:schemaRef ds:uri="http://purl.org/dc/terms/"/>
    <ds:schemaRef ds:uri="http://schemas.microsoft.com/office/2006/metadata/properties"/>
    <ds:schemaRef ds:uri="7f3cf475-0395-4332-a22f-87d7b85be7f2"/>
    <ds:schemaRef ds:uri="http://schemas.openxmlformats.org/package/2006/metadata/core-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4CF9EE7F-82E1-4A4A-ACA8-B0A781BE49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9DFF95-2760-4E94-A17F-8529760327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f3cf475-0395-4332-a22f-87d7b85be7f2"/>
    <ds:schemaRef ds:uri="d5af13c4-72b1-41c9-8507-7e9ed24d93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ACLP_template</Template>
  <TotalTime>490</TotalTime>
  <Words>255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Lucida Grande</vt:lpstr>
      <vt:lpstr>Wingdings</vt:lpstr>
      <vt:lpstr>APM template</vt:lpstr>
      <vt:lpstr>JACLP Article Types </vt:lpstr>
      <vt:lpstr>CLP 2021 Disclosure: Joseph Cerimele MD, MPH</vt:lpstr>
      <vt:lpstr>Objectives</vt:lpstr>
      <vt:lpstr>Article Types in JACLP</vt:lpstr>
      <vt:lpstr>Original Research Report</vt:lpstr>
      <vt:lpstr>Reviews</vt:lpstr>
      <vt:lpstr>Letter to the Editor</vt:lpstr>
      <vt:lpstr>Special Article</vt:lpstr>
      <vt:lpstr>Editorial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Riester</dc:creator>
  <cp:lastModifiedBy>Joseph Cerimele</cp:lastModifiedBy>
  <cp:revision>3</cp:revision>
  <dcterms:created xsi:type="dcterms:W3CDTF">2020-09-23T18:24:29Z</dcterms:created>
  <dcterms:modified xsi:type="dcterms:W3CDTF">2021-10-07T17:52:11Z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0x010100381B7F35BAB62E459D559428A31CA9C2</vt:lpwstr>
  </property>
</Properties>
</file>