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16"/>
  </p:notesMasterIdLst>
  <p:sldIdLst>
    <p:sldId id="274" r:id="rId3"/>
    <p:sldId id="276" r:id="rId4"/>
    <p:sldId id="275" r:id="rId5"/>
    <p:sldId id="278" r:id="rId6"/>
    <p:sldId id="267" r:id="rId7"/>
    <p:sldId id="268" r:id="rId8"/>
    <p:sldId id="269" r:id="rId9"/>
    <p:sldId id="277" r:id="rId10"/>
    <p:sldId id="261" r:id="rId11"/>
    <p:sldId id="266" r:id="rId12"/>
    <p:sldId id="263" r:id="rId13"/>
    <p:sldId id="264"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E9100FB-1AAA-4507-816E-7237AABB8E01}">
          <p14:sldIdLst>
            <p14:sldId id="274"/>
            <p14:sldId id="276"/>
            <p14:sldId id="275"/>
            <p14:sldId id="278"/>
            <p14:sldId id="267"/>
            <p14:sldId id="268"/>
            <p14:sldId id="269"/>
            <p14:sldId id="277"/>
            <p14:sldId id="261"/>
            <p14:sldId id="266"/>
            <p14:sldId id="263"/>
            <p14:sldId id="264"/>
            <p14:sldId id="26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Cohen" initials="MC" lastIdx="6" clrIdx="0">
    <p:extLst>
      <p:ext uri="{19B8F6BF-5375-455C-9EA6-DF929625EA0E}">
        <p15:presenceInfo xmlns:p15="http://schemas.microsoft.com/office/powerpoint/2012/main" userId="S-1-5-21-2129273801-1400131460-937766905-3219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4" autoAdjust="0"/>
    <p:restoredTop sz="66977" autoAdjust="0"/>
  </p:normalViewPr>
  <p:slideViewPr>
    <p:cSldViewPr snapToGrid="0">
      <p:cViewPr varScale="1">
        <p:scale>
          <a:sx n="77" d="100"/>
          <a:sy n="77" d="100"/>
        </p:scale>
        <p:origin x="16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1961F4-D87D-4EAA-9781-4214E079299F}" type="datetimeFigureOut">
              <a:rPr lang="en-US" smtClean="0"/>
              <a:t>10/18/2021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F7129F-CBEC-4ED7-AFB5-FF40FAA465BC}" type="slidenum">
              <a:rPr lang="en-US" smtClean="0"/>
              <a:t>‹#›</a:t>
            </a:fld>
            <a:endParaRPr lang="en-US"/>
          </a:p>
        </p:txBody>
      </p:sp>
    </p:spTree>
    <p:extLst>
      <p:ext uri="{BB962C8B-B14F-4D97-AF65-F5344CB8AC3E}">
        <p14:creationId xmlns:p14="http://schemas.microsoft.com/office/powerpoint/2010/main" val="3720680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F7129F-CBEC-4ED7-AFB5-FF40FAA465BC}" type="slidenum">
              <a:rPr lang="en-US" smtClean="0"/>
              <a:t>1</a:t>
            </a:fld>
            <a:endParaRPr lang="en-US"/>
          </a:p>
        </p:txBody>
      </p:sp>
    </p:spTree>
    <p:extLst>
      <p:ext uri="{BB962C8B-B14F-4D97-AF65-F5344CB8AC3E}">
        <p14:creationId xmlns:p14="http://schemas.microsoft.com/office/powerpoint/2010/main" val="1618667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F7129F-CBEC-4ED7-AFB5-FF40FAA465BC}" type="slidenum">
              <a:rPr lang="en-US" smtClean="0"/>
              <a:t>10</a:t>
            </a:fld>
            <a:endParaRPr lang="en-US"/>
          </a:p>
        </p:txBody>
      </p:sp>
    </p:spTree>
    <p:extLst>
      <p:ext uri="{BB962C8B-B14F-4D97-AF65-F5344CB8AC3E}">
        <p14:creationId xmlns:p14="http://schemas.microsoft.com/office/powerpoint/2010/main" val="1667443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3F7129F-CBEC-4ED7-AFB5-FF40FAA465BC}" type="slidenum">
              <a:rPr lang="en-US" smtClean="0"/>
              <a:t>11</a:t>
            </a:fld>
            <a:endParaRPr lang="en-US"/>
          </a:p>
        </p:txBody>
      </p:sp>
    </p:spTree>
    <p:extLst>
      <p:ext uri="{BB962C8B-B14F-4D97-AF65-F5344CB8AC3E}">
        <p14:creationId xmlns:p14="http://schemas.microsoft.com/office/powerpoint/2010/main" val="2418359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F7129F-CBEC-4ED7-AFB5-FF40FAA465BC}" type="slidenum">
              <a:rPr lang="en-US" smtClean="0"/>
              <a:t>12</a:t>
            </a:fld>
            <a:endParaRPr lang="en-US"/>
          </a:p>
        </p:txBody>
      </p:sp>
    </p:spTree>
    <p:extLst>
      <p:ext uri="{BB962C8B-B14F-4D97-AF65-F5344CB8AC3E}">
        <p14:creationId xmlns:p14="http://schemas.microsoft.com/office/powerpoint/2010/main" val="2318229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F7129F-CBEC-4ED7-AFB5-FF40FAA465BC}" type="slidenum">
              <a:rPr lang="en-US" smtClean="0"/>
              <a:t>13</a:t>
            </a:fld>
            <a:endParaRPr lang="en-US"/>
          </a:p>
        </p:txBody>
      </p:sp>
    </p:spTree>
    <p:extLst>
      <p:ext uri="{BB962C8B-B14F-4D97-AF65-F5344CB8AC3E}">
        <p14:creationId xmlns:p14="http://schemas.microsoft.com/office/powerpoint/2010/main" val="1163208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F7129F-CBEC-4ED7-AFB5-FF40FAA465BC}" type="slidenum">
              <a:rPr lang="en-US" smtClean="0"/>
              <a:t>2</a:t>
            </a:fld>
            <a:endParaRPr lang="en-US"/>
          </a:p>
        </p:txBody>
      </p:sp>
    </p:spTree>
    <p:extLst>
      <p:ext uri="{BB962C8B-B14F-4D97-AF65-F5344CB8AC3E}">
        <p14:creationId xmlns:p14="http://schemas.microsoft.com/office/powerpoint/2010/main" val="2622127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outline o</a:t>
            </a:r>
            <a:r>
              <a:rPr lang="en-US" baseline="0" dirty="0" smtClean="0"/>
              <a:t>f the program. I am joined today by my esteemed colleagues, Dr. </a:t>
            </a:r>
            <a:r>
              <a:rPr lang="en-US" baseline="0" dirty="0" err="1" smtClean="0"/>
              <a:t>Sejal</a:t>
            </a:r>
            <a:r>
              <a:rPr lang="en-US" baseline="0" dirty="0" smtClean="0"/>
              <a:t> Shah, Dr. Leena Mittal, Dr. Linda Worley and Dr. Cornelia Cremens. </a:t>
            </a:r>
          </a:p>
          <a:p>
            <a:r>
              <a:rPr lang="en-US" baseline="0" dirty="0" smtClean="0"/>
              <a:t>We hope that by the end of this talk you feel inspired and empowered from our sharing of our own experiences and lessons to help navigate steps along the way of your own career path. </a:t>
            </a:r>
            <a:endParaRPr lang="en-US" dirty="0"/>
          </a:p>
        </p:txBody>
      </p:sp>
      <p:sp>
        <p:nvSpPr>
          <p:cNvPr id="4" name="Slide Number Placeholder 3"/>
          <p:cNvSpPr>
            <a:spLocks noGrp="1"/>
          </p:cNvSpPr>
          <p:nvPr>
            <p:ph type="sldNum" sz="quarter" idx="10"/>
          </p:nvPr>
        </p:nvSpPr>
        <p:spPr/>
        <p:txBody>
          <a:bodyPr/>
          <a:lstStyle/>
          <a:p>
            <a:fld id="{63F7129F-CBEC-4ED7-AFB5-FF40FAA465BC}" type="slidenum">
              <a:rPr lang="en-US" smtClean="0"/>
              <a:t>3</a:t>
            </a:fld>
            <a:endParaRPr lang="en-US"/>
          </a:p>
        </p:txBody>
      </p:sp>
    </p:spTree>
    <p:extLst>
      <p:ext uri="{BB962C8B-B14F-4D97-AF65-F5344CB8AC3E}">
        <p14:creationId xmlns:p14="http://schemas.microsoft.com/office/powerpoint/2010/main" val="2061819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F7129F-CBEC-4ED7-AFB5-FF40FAA465BC}" type="slidenum">
              <a:rPr lang="en-US" smtClean="0"/>
              <a:t>4</a:t>
            </a:fld>
            <a:endParaRPr lang="en-US"/>
          </a:p>
        </p:txBody>
      </p:sp>
    </p:spTree>
    <p:extLst>
      <p:ext uri="{BB962C8B-B14F-4D97-AF65-F5344CB8AC3E}">
        <p14:creationId xmlns:p14="http://schemas.microsoft.com/office/powerpoint/2010/main" val="3954197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 want to start with a little history of women in medicine. Because women have always</a:t>
            </a:r>
            <a:r>
              <a:rPr lang="en-US" baseline="0" dirty="0" smtClean="0"/>
              <a:t> had to run hard in this field. </a:t>
            </a:r>
            <a:endParaRPr lang="en-US" dirty="0" smtClean="0"/>
          </a:p>
          <a:p>
            <a:r>
              <a:rPr lang="en-US" dirty="0" smtClean="0"/>
              <a:t>Elizabeth Blackwell was the first women to receive a medical degree from an American medical</a:t>
            </a:r>
            <a:r>
              <a:rPr lang="en-US" baseline="0" dirty="0" smtClean="0"/>
              <a:t> school. </a:t>
            </a:r>
          </a:p>
          <a:p>
            <a:r>
              <a:rPr lang="en-US" baseline="0" dirty="0" smtClean="0"/>
              <a:t>She </a:t>
            </a:r>
            <a:r>
              <a:rPr lang="en-US" dirty="0" smtClean="0"/>
              <a:t>graduated from Geneva Medical College in 1849,  this was 84 years after the University of Pennsylvania School of Medicine, the first medical school in the United States, was established in 1765</a:t>
            </a:r>
          </a:p>
          <a:p>
            <a:endParaRPr lang="en-US" dirty="0" smtClean="0"/>
          </a:p>
          <a:p>
            <a:r>
              <a:rPr lang="en-US" dirty="0" smtClean="0"/>
              <a:t>The University of Pennsylvania, admitted only male students to its medical school, as was the case for most American medical schools in all of the 18th, and most of the 19th, century.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After reading more about Dr.</a:t>
            </a:r>
            <a:r>
              <a:rPr lang="en-US" baseline="0" dirty="0" smtClean="0"/>
              <a:t> Blackwell, I learned that she was admitted as an experiment, and the school subsequently did not take any women after. </a:t>
            </a:r>
            <a:endParaRPr lang="en-US" dirty="0" smtClean="0"/>
          </a:p>
          <a:p>
            <a:endParaRPr lang="en-US" dirty="0" smtClean="0"/>
          </a:p>
          <a:p>
            <a:r>
              <a:rPr lang="en-US" dirty="0" smtClean="0"/>
              <a:t>But In  1848, nearly 85 years after</a:t>
            </a:r>
            <a:r>
              <a:rPr lang="en-US" baseline="0" dirty="0" smtClean="0"/>
              <a:t> </a:t>
            </a:r>
            <a:r>
              <a:rPr lang="en-US" baseline="0" dirty="0" err="1" smtClean="0"/>
              <a:t>UPEnn</a:t>
            </a:r>
            <a:r>
              <a:rPr lang="en-US" baseline="0" dirty="0" smtClean="0"/>
              <a:t> was established, </a:t>
            </a:r>
            <a:r>
              <a:rPr lang="en-US" dirty="0" smtClean="0"/>
              <a:t>the New England Female</a:t>
            </a:r>
            <a:r>
              <a:rPr lang="en-US" baseline="0" dirty="0" smtClean="0"/>
              <a:t> Medical College was founded and became the first institution to train women in medicine. </a:t>
            </a:r>
          </a:p>
          <a:p>
            <a:r>
              <a:rPr lang="en-US" baseline="0" dirty="0" smtClean="0"/>
              <a:t>The AMA, or </a:t>
            </a:r>
            <a:r>
              <a:rPr lang="en-US" dirty="0" smtClean="0"/>
              <a:t>American Medical Association, which was established in 1847 - did not accept its first woman member until 1876</a:t>
            </a:r>
            <a:r>
              <a:rPr lang="en-US" baseline="0" dirty="0" smtClean="0"/>
              <a:t> and did not have its </a:t>
            </a:r>
            <a:r>
              <a:rPr lang="en-US" dirty="0" smtClean="0"/>
              <a:t>first woman board member</a:t>
            </a:r>
            <a:r>
              <a:rPr lang="en-US" baseline="0" dirty="0" smtClean="0"/>
              <a:t> until </a:t>
            </a:r>
            <a:r>
              <a:rPr lang="en-US" dirty="0" smtClean="0"/>
              <a:t>1989 </a:t>
            </a:r>
          </a:p>
          <a:p>
            <a:r>
              <a:rPr lang="en-US" dirty="0" smtClean="0"/>
              <a:t>My own</a:t>
            </a:r>
            <a:r>
              <a:rPr lang="en-US" baseline="0" dirty="0" smtClean="0"/>
              <a:t> alma mater, Jefferson Medical College, was founded in 1824 and only started accepting women in 1961. Notably, it was the last medical school to deny women entry. </a:t>
            </a:r>
          </a:p>
          <a:p>
            <a:r>
              <a:rPr lang="en-US" baseline="0" dirty="0" smtClean="0"/>
              <a:t>this year would mark the only 60</a:t>
            </a:r>
            <a:r>
              <a:rPr lang="en-US" baseline="30000" dirty="0" smtClean="0"/>
              <a:t>th</a:t>
            </a:r>
            <a:r>
              <a:rPr lang="en-US" baseline="0" dirty="0" smtClean="0"/>
              <a:t> anniversary of this event. </a:t>
            </a:r>
          </a:p>
          <a:p>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photo in the corner shows 3 women that </a:t>
            </a:r>
            <a:r>
              <a:rPr lang="en-US" sz="1200" b="0" i="0" kern="1200" dirty="0" smtClean="0">
                <a:solidFill>
                  <a:schemeClr val="tx1"/>
                </a:solidFill>
                <a:effectLst/>
                <a:latin typeface="+mn-lt"/>
                <a:ea typeface="+mn-ea"/>
                <a:cs typeface="+mn-cs"/>
              </a:rPr>
              <a:t>completed their medical studies at the </a:t>
            </a:r>
            <a:r>
              <a:rPr lang="en-US" sz="1200" b="0" i="0" kern="1200" dirty="0" err="1" smtClean="0">
                <a:solidFill>
                  <a:schemeClr val="tx1"/>
                </a:solidFill>
                <a:effectLst/>
                <a:latin typeface="+mn-lt"/>
                <a:ea typeface="+mn-ea"/>
                <a:cs typeface="+mn-cs"/>
              </a:rPr>
              <a:t>womens</a:t>
            </a:r>
            <a:r>
              <a:rPr lang="en-US" sz="1200" b="0" i="0" kern="1200" dirty="0" smtClean="0">
                <a:solidFill>
                  <a:schemeClr val="tx1"/>
                </a:solidFill>
                <a:effectLst/>
                <a:latin typeface="+mn-lt"/>
                <a:ea typeface="+mn-ea"/>
                <a:cs typeface="+mn-cs"/>
              </a:rPr>
              <a:t> college</a:t>
            </a:r>
            <a:r>
              <a:rPr lang="en-US" sz="1200" b="0" i="0" kern="1200" baseline="0" dirty="0" smtClean="0">
                <a:solidFill>
                  <a:schemeClr val="tx1"/>
                </a:solidFill>
                <a:effectLst/>
                <a:latin typeface="+mn-lt"/>
                <a:ea typeface="+mn-ea"/>
                <a:cs typeface="+mn-cs"/>
              </a:rPr>
              <a:t> of PA, </a:t>
            </a:r>
            <a:r>
              <a:rPr lang="en-US" sz="1200" b="0" i="0" kern="1200" dirty="0" smtClean="0">
                <a:solidFill>
                  <a:schemeClr val="tx1"/>
                </a:solidFill>
                <a:effectLst/>
                <a:latin typeface="+mn-lt"/>
                <a:ea typeface="+mn-ea"/>
                <a:cs typeface="+mn-cs"/>
              </a:rPr>
              <a:t>and each of them was the first woman from their respective countries to obtain a degree in Western medicine. (from India,</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Japan,</a:t>
            </a:r>
            <a:r>
              <a:rPr lang="en-US" sz="1200" b="0" i="0" kern="1200" baseline="0" dirty="0" smtClean="0">
                <a:solidFill>
                  <a:schemeClr val="tx1"/>
                </a:solidFill>
                <a:effectLst/>
                <a:latin typeface="+mn-lt"/>
                <a:ea typeface="+mn-ea"/>
                <a:cs typeface="+mn-cs"/>
              </a:rPr>
              <a:t> Syria) </a:t>
            </a:r>
          </a:p>
          <a:p>
            <a:endParaRPr lang="en-US" dirty="0" smtClean="0"/>
          </a:p>
          <a:p>
            <a:r>
              <a:rPr lang="en-US" dirty="0" smtClean="0"/>
              <a:t>Geneva</a:t>
            </a:r>
            <a:r>
              <a:rPr lang="en-US" baseline="0" dirty="0" smtClean="0"/>
              <a:t> medical College, is in Geneva, NY, part of the former Geneva College, which is currently known as Hobart and William Smith College, now the medical school has been transferred to Syracuse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1850, 85 years after the founding of Penn's medical school, the Women's Medical College of Pennsylvania was founded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3F7129F-CBEC-4ED7-AFB5-FF40FAA465BC}" type="slidenum">
              <a:rPr lang="en-US" smtClean="0"/>
              <a:t>5</a:t>
            </a:fld>
            <a:endParaRPr lang="en-US"/>
          </a:p>
        </p:txBody>
      </p:sp>
    </p:spTree>
    <p:extLst>
      <p:ext uri="{BB962C8B-B14F-4D97-AF65-F5344CB8AC3E}">
        <p14:creationId xmlns:p14="http://schemas.microsoft.com/office/powerpoint/2010/main" val="408724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has only been for the past 20yrs that women and men have been applying, entering and graduating from medical school at about the same rate.</a:t>
            </a:r>
          </a:p>
          <a:p>
            <a:r>
              <a:rPr lang="en-US" dirty="0" smtClean="0"/>
              <a:t>W</a:t>
            </a:r>
            <a:r>
              <a:rPr lang="en-US" baseline="0" dirty="0" smtClean="0"/>
              <a:t>omen however,  are still not considered equal to their male counterparts, at least that is not what the data is showing from the AAMC. </a:t>
            </a:r>
          </a:p>
          <a:p>
            <a:r>
              <a:rPr lang="en-US" baseline="0" dirty="0" smtClean="0"/>
              <a:t>Women </a:t>
            </a:r>
            <a:r>
              <a:rPr lang="en-US" dirty="0" smtClean="0"/>
              <a:t>are still paid significantly less than male</a:t>
            </a:r>
            <a:r>
              <a:rPr lang="en-US" baseline="0" dirty="0" smtClean="0"/>
              <a:t> physicians.  Why this continued discrepancy? Well, t</a:t>
            </a:r>
            <a:r>
              <a:rPr lang="en-US" dirty="0" smtClean="0">
                <a:solidFill>
                  <a:srgbClr val="FFFFFF"/>
                </a:solidFill>
              </a:rPr>
              <a:t>he specialty choices made by women contribute, at least to some degree</a:t>
            </a:r>
          </a:p>
          <a:p>
            <a:r>
              <a:rPr lang="en-US" i="0" dirty="0" smtClean="0"/>
              <a:t>Another reason for this disparity is the </a:t>
            </a:r>
            <a:r>
              <a:rPr lang="en-US" dirty="0" smtClean="0"/>
              <a:t>relative disproportion of women in leadership positions, which command higher salaries.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But this</a:t>
            </a:r>
            <a:r>
              <a:rPr lang="en-US" baseline="0" dirty="0" smtClean="0"/>
              <a:t> aside, women continue to be paid less than </a:t>
            </a:r>
            <a:r>
              <a:rPr lang="en-US" dirty="0" smtClean="0"/>
              <a:t>their male counterparts for the same work,</a:t>
            </a:r>
            <a:r>
              <a:rPr lang="en-US" baseline="0" dirty="0" smtClean="0"/>
              <a:t> </a:t>
            </a:r>
            <a:r>
              <a:rPr lang="en-US" dirty="0" smtClean="0"/>
              <a:t>receiving 20% to 30% smaller salaries than</a:t>
            </a:r>
            <a:r>
              <a:rPr lang="en-US" baseline="0" dirty="0" smtClean="0"/>
              <a:t> do male physicians.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So, Leadership and salary in academic medicine does not reflect the gender representation in medical schools. Women are still underpaid,</a:t>
            </a:r>
            <a:r>
              <a:rPr lang="en-US" baseline="0" dirty="0" smtClean="0"/>
              <a:t> and </a:t>
            </a:r>
            <a:r>
              <a:rPr lang="en-US" dirty="0" smtClean="0"/>
              <a:t>greatly underrepresented in senior academic rank, and leadership positions. So, part</a:t>
            </a:r>
            <a:r>
              <a:rPr lang="en-US" baseline="0" dirty="0" smtClean="0"/>
              <a:t> of why we are doing this presentation today, is to bring some ACLP women physicians together and talk about their own trajectories and what has helped to guide them through their own successful career paths. </a:t>
            </a:r>
            <a:endParaRPr lang="en-US" dirty="0" smtClean="0"/>
          </a:p>
          <a:p>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Assoc</a:t>
            </a:r>
            <a:r>
              <a:rPr lang="en-US" dirty="0" smtClean="0"/>
              <a:t> of </a:t>
            </a:r>
            <a:r>
              <a:rPr lang="en-US" dirty="0" err="1" smtClean="0"/>
              <a:t>Amer</a:t>
            </a:r>
            <a:r>
              <a:rPr lang="en-US" dirty="0" smtClean="0"/>
              <a:t> Medical Colleges.  AACMC. https://www.aamc.org/data-reports/data/2018-2019-state-women-academic-medicine-exploring-pathways-equity</a:t>
            </a:r>
          </a:p>
          <a:p>
            <a:endParaRPr lang="en-US" dirty="0"/>
          </a:p>
        </p:txBody>
      </p:sp>
      <p:sp>
        <p:nvSpPr>
          <p:cNvPr id="4" name="Slide Number Placeholder 3"/>
          <p:cNvSpPr>
            <a:spLocks noGrp="1"/>
          </p:cNvSpPr>
          <p:nvPr>
            <p:ph type="sldNum" sz="quarter" idx="10"/>
          </p:nvPr>
        </p:nvSpPr>
        <p:spPr/>
        <p:txBody>
          <a:bodyPr/>
          <a:lstStyle/>
          <a:p>
            <a:fld id="{63F7129F-CBEC-4ED7-AFB5-FF40FAA465BC}" type="slidenum">
              <a:rPr lang="en-US" smtClean="0"/>
              <a:t>6</a:t>
            </a:fld>
            <a:endParaRPr lang="en-US"/>
          </a:p>
        </p:txBody>
      </p:sp>
    </p:spTree>
    <p:extLst>
      <p:ext uri="{BB962C8B-B14F-4D97-AF65-F5344CB8AC3E}">
        <p14:creationId xmlns:p14="http://schemas.microsoft.com/office/powerpoint/2010/main" val="3677278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3F7129F-CBEC-4ED7-AFB5-FF40FAA465BC}" type="slidenum">
              <a:rPr lang="en-US" smtClean="0"/>
              <a:t>7</a:t>
            </a:fld>
            <a:endParaRPr lang="en-US"/>
          </a:p>
        </p:txBody>
      </p:sp>
    </p:spTree>
    <p:extLst>
      <p:ext uri="{BB962C8B-B14F-4D97-AF65-F5344CB8AC3E}">
        <p14:creationId xmlns:p14="http://schemas.microsoft.com/office/powerpoint/2010/main" val="2685341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3F7129F-CBEC-4ED7-AFB5-FF40FAA465BC}" type="slidenum">
              <a:rPr lang="en-US" smtClean="0"/>
              <a:t>8</a:t>
            </a:fld>
            <a:endParaRPr lang="en-US"/>
          </a:p>
        </p:txBody>
      </p:sp>
    </p:spTree>
    <p:extLst>
      <p:ext uri="{BB962C8B-B14F-4D97-AF65-F5344CB8AC3E}">
        <p14:creationId xmlns:p14="http://schemas.microsoft.com/office/powerpoint/2010/main" val="3083915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3F7129F-CBEC-4ED7-AFB5-FF40FAA465BC}" type="slidenum">
              <a:rPr lang="en-US" smtClean="0"/>
              <a:t>9</a:t>
            </a:fld>
            <a:endParaRPr lang="en-US"/>
          </a:p>
        </p:txBody>
      </p:sp>
    </p:spTree>
    <p:extLst>
      <p:ext uri="{BB962C8B-B14F-4D97-AF65-F5344CB8AC3E}">
        <p14:creationId xmlns:p14="http://schemas.microsoft.com/office/powerpoint/2010/main" val="3115437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609600" y="466344"/>
            <a:ext cx="10972800" cy="1169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solidFill>
                  <a:srgbClr val="FFDD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body" idx="1"/>
          </p:nvPr>
        </p:nvSpPr>
        <p:spPr>
          <a:xfrm>
            <a:off x="609600" y="1746504"/>
            <a:ext cx="10972800" cy="4389200"/>
          </a:xfrm>
          <a:prstGeom prst="rect">
            <a:avLst/>
          </a:prstGeom>
          <a:noFill/>
          <a:ln>
            <a:noFill/>
          </a:ln>
        </p:spPr>
        <p:txBody>
          <a:bodyPr spcFirstLastPara="1" wrap="square" lIns="91425" tIns="45700" rIns="91425" bIns="45700" anchor="t" anchorCtr="0">
            <a:noAutofit/>
          </a:bodyPr>
          <a:lstStyle>
            <a:lvl1pPr marL="609585" lvl="0" indent="-491054" algn="l">
              <a:spcBef>
                <a:spcPts val="587"/>
              </a:spcBef>
              <a:spcAft>
                <a:spcPts val="0"/>
              </a:spcAft>
              <a:buClr>
                <a:srgbClr val="FCAF17"/>
              </a:buClr>
              <a:buSzPts val="2200"/>
              <a:buChar char="•"/>
              <a:defRPr>
                <a:solidFill>
                  <a:schemeClr val="lt1"/>
                </a:solidFill>
              </a:defRPr>
            </a:lvl1pPr>
            <a:lvl2pPr marL="1219170" lvl="1" indent="-474121" algn="l">
              <a:spcBef>
                <a:spcPts val="533"/>
              </a:spcBef>
              <a:spcAft>
                <a:spcPts val="0"/>
              </a:spcAft>
              <a:buClr>
                <a:srgbClr val="FCAF17"/>
              </a:buClr>
              <a:buSzPts val="2000"/>
              <a:buChar char="•"/>
              <a:defRPr>
                <a:solidFill>
                  <a:schemeClr val="lt1"/>
                </a:solidFill>
              </a:defRPr>
            </a:lvl2pPr>
            <a:lvl3pPr marL="1828754" lvl="2" indent="-457189" algn="l">
              <a:spcBef>
                <a:spcPts val="480"/>
              </a:spcBef>
              <a:spcAft>
                <a:spcPts val="0"/>
              </a:spcAft>
              <a:buClr>
                <a:srgbClr val="FCAF17"/>
              </a:buClr>
              <a:buSzPts val="1800"/>
              <a:buChar char="•"/>
              <a:defRPr>
                <a:solidFill>
                  <a:schemeClr val="lt1"/>
                </a:solidFill>
              </a:defRPr>
            </a:lvl3pPr>
            <a:lvl4pPr marL="2438339" lvl="3" indent="-440256" algn="l">
              <a:spcBef>
                <a:spcPts val="427"/>
              </a:spcBef>
              <a:spcAft>
                <a:spcPts val="0"/>
              </a:spcAft>
              <a:buClr>
                <a:srgbClr val="FCAF17"/>
              </a:buClr>
              <a:buSzPts val="1600"/>
              <a:buChar char="•"/>
              <a:defRPr>
                <a:solidFill>
                  <a:schemeClr val="lt1"/>
                </a:solidFill>
              </a:defRPr>
            </a:lvl4pPr>
            <a:lvl5pPr marL="3047924" lvl="4" indent="-423323" algn="l">
              <a:spcBef>
                <a:spcPts val="373"/>
              </a:spcBef>
              <a:spcAft>
                <a:spcPts val="0"/>
              </a:spcAft>
              <a:buClr>
                <a:srgbClr val="FCAF17"/>
              </a:buClr>
              <a:buSzPts val="1400"/>
              <a:buChar char="•"/>
              <a:defRPr>
                <a:solidFill>
                  <a:schemeClr val="lt1"/>
                </a:solidFill>
              </a:defRPr>
            </a:lvl5pPr>
            <a:lvl6pPr marL="3657509" lvl="5" indent="-457189" algn="l">
              <a:spcBef>
                <a:spcPts val="480"/>
              </a:spcBef>
              <a:spcAft>
                <a:spcPts val="0"/>
              </a:spcAft>
              <a:buSzPts val="1800"/>
              <a:buChar char="•"/>
              <a:defRPr/>
            </a:lvl6pPr>
            <a:lvl7pPr marL="4267093" lvl="6" indent="-457189" algn="l">
              <a:spcBef>
                <a:spcPts val="480"/>
              </a:spcBef>
              <a:spcAft>
                <a:spcPts val="0"/>
              </a:spcAft>
              <a:buSzPts val="1800"/>
              <a:buChar char="•"/>
              <a:defRPr/>
            </a:lvl7pPr>
            <a:lvl8pPr marL="4876678" lvl="7" indent="-457189" algn="l">
              <a:spcBef>
                <a:spcPts val="480"/>
              </a:spcBef>
              <a:spcAft>
                <a:spcPts val="0"/>
              </a:spcAft>
              <a:buSzPts val="1800"/>
              <a:buChar char="•"/>
              <a:defRPr/>
            </a:lvl8pPr>
            <a:lvl9pPr marL="5486263" lvl="8" indent="-457189" algn="l">
              <a:spcBef>
                <a:spcPts val="480"/>
              </a:spcBef>
              <a:spcAft>
                <a:spcPts val="0"/>
              </a:spcAft>
              <a:buSzPts val="1800"/>
              <a:buChar char="•"/>
              <a:defRPr/>
            </a:lvl9pPr>
          </a:lstStyle>
          <a:p>
            <a:endParaRPr/>
          </a:p>
        </p:txBody>
      </p:sp>
      <p:sp>
        <p:nvSpPr>
          <p:cNvPr id="17" name="Google Shape;17;p3"/>
          <p:cNvSpPr txBox="1">
            <a:spLocks noGrp="1"/>
          </p:cNvSpPr>
          <p:nvPr>
            <p:ph type="sldNum" idx="12"/>
          </p:nvPr>
        </p:nvSpPr>
        <p:spPr>
          <a:xfrm>
            <a:off x="8737600" y="6096000"/>
            <a:ext cx="2844800" cy="3652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39011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73594" y="2553473"/>
            <a:ext cx="8844801" cy="1019176"/>
          </a:xfrm>
          <a:prstGeom prst="rect">
            <a:avLst/>
          </a:prstGeom>
        </p:spPr>
        <p:txBody>
          <a:bodyPr>
            <a:normAutofit/>
          </a:bodyPr>
          <a:lstStyle>
            <a:lvl1pPr algn="ctr">
              <a:defRPr sz="4000" b="1">
                <a:solidFill>
                  <a:srgbClr val="006B31"/>
                </a:solidFill>
              </a:defRPr>
            </a:lvl1pPr>
          </a:lstStyle>
          <a:p>
            <a:r>
              <a:rPr lang="en-US" dirty="0"/>
              <a:t>Title Goes Here</a:t>
            </a:r>
          </a:p>
        </p:txBody>
      </p:sp>
      <p:sp>
        <p:nvSpPr>
          <p:cNvPr id="3" name="Subtitle 2"/>
          <p:cNvSpPr>
            <a:spLocks noGrp="1"/>
          </p:cNvSpPr>
          <p:nvPr>
            <p:ph type="subTitle" idx="1" hasCustomPrompt="1"/>
          </p:nvPr>
        </p:nvSpPr>
        <p:spPr>
          <a:xfrm>
            <a:off x="1673594" y="3789158"/>
            <a:ext cx="8844801" cy="695325"/>
          </a:xfrm>
          <a:prstGeom prst="rect">
            <a:avLst/>
          </a:prstGeom>
        </p:spPr>
        <p:txBody>
          <a:bodyPr>
            <a:normAutofit/>
          </a:bodyPr>
          <a:lstStyle>
            <a:lvl1pPr marL="0" indent="0" algn="ctr">
              <a:buNone/>
              <a:defRPr sz="2800">
                <a:solidFill>
                  <a:srgbClr val="006B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26" name="TextBox 25"/>
          <p:cNvSpPr txBox="1"/>
          <p:nvPr userDrawn="1"/>
        </p:nvSpPr>
        <p:spPr>
          <a:xfrm>
            <a:off x="87467" y="5582468"/>
            <a:ext cx="12017057" cy="523220"/>
          </a:xfrm>
          <a:prstGeom prst="rect">
            <a:avLst/>
          </a:prstGeom>
          <a:noFill/>
        </p:spPr>
        <p:txBody>
          <a:bodyPr wrap="square" rtlCol="0">
            <a:spAutoFit/>
          </a:bodyPr>
          <a:lstStyle/>
          <a:p>
            <a:pPr algn="ctr"/>
            <a:r>
              <a:rPr lang="en-US" sz="2800" i="1" kern="1200" dirty="0">
                <a:solidFill>
                  <a:srgbClr val="006B31"/>
                </a:solidFill>
                <a:effectLst/>
                <a:latin typeface="+mn-lt"/>
                <a:ea typeface="+mn-ea"/>
                <a:cs typeface="+mn-cs"/>
              </a:rPr>
              <a:t>Advancing Integrated Psychiatric Care for the Medically Ill</a:t>
            </a:r>
            <a:endParaRPr lang="en-US" sz="2800" kern="1200" dirty="0">
              <a:solidFill>
                <a:srgbClr val="006B31"/>
              </a:solidFill>
              <a:effectLst/>
              <a:latin typeface="+mn-lt"/>
              <a:ea typeface="+mn-ea"/>
              <a:cs typeface="+mn-cs"/>
            </a:endParaRPr>
          </a:p>
        </p:txBody>
      </p:sp>
      <p:grpSp>
        <p:nvGrpSpPr>
          <p:cNvPr id="19" name="Group 18">
            <a:extLst>
              <a:ext uri="{FF2B5EF4-FFF2-40B4-BE49-F238E27FC236}">
                <a16:creationId xmlns:a16="http://schemas.microsoft.com/office/drawing/2014/main" id="{4DCE038B-5876-4DDE-A905-7C4C40A04D38}"/>
              </a:ext>
            </a:extLst>
          </p:cNvPr>
          <p:cNvGrpSpPr/>
          <p:nvPr userDrawn="1"/>
        </p:nvGrpSpPr>
        <p:grpSpPr>
          <a:xfrm>
            <a:off x="3036558" y="938283"/>
            <a:ext cx="6165584" cy="1309479"/>
            <a:chOff x="1927007" y="457846"/>
            <a:chExt cx="6165584" cy="1309479"/>
          </a:xfrm>
        </p:grpSpPr>
        <p:pic>
          <p:nvPicPr>
            <p:cNvPr id="12" name="Picture 11">
              <a:extLst>
                <a:ext uri="{FF2B5EF4-FFF2-40B4-BE49-F238E27FC236}">
                  <a16:creationId xmlns:a16="http://schemas.microsoft.com/office/drawing/2014/main" id="{BC7CD6A1-B8A4-42E0-89BF-378BF5FDDA17}"/>
                </a:ext>
              </a:extLst>
            </p:cNvPr>
            <p:cNvPicPr>
              <a:picLocks noChangeAspect="1"/>
            </p:cNvPicPr>
            <p:nvPr userDrawn="1"/>
          </p:nvPicPr>
          <p:blipFill>
            <a:blip r:embed="rId2"/>
            <a:stretch>
              <a:fillRect/>
            </a:stretch>
          </p:blipFill>
          <p:spPr>
            <a:xfrm>
              <a:off x="1927007" y="480025"/>
              <a:ext cx="1287300" cy="1287300"/>
            </a:xfrm>
            <a:prstGeom prst="rect">
              <a:avLst/>
            </a:prstGeom>
            <a:effectLst>
              <a:outerShdw blurRad="50800" dist="38100" dir="2700000" algn="tl" rotWithShape="0">
                <a:prstClr val="black">
                  <a:alpha val="40000"/>
                </a:prstClr>
              </a:outerShdw>
            </a:effectLst>
          </p:spPr>
        </p:pic>
        <p:pic>
          <p:nvPicPr>
            <p:cNvPr id="23" name="Picture 22" descr="Text&#10;&#10;Description automatically generated">
              <a:extLst>
                <a:ext uri="{FF2B5EF4-FFF2-40B4-BE49-F238E27FC236}">
                  <a16:creationId xmlns:a16="http://schemas.microsoft.com/office/drawing/2014/main" id="{A41D742A-DB80-45F2-82D2-0856ED9934D3}"/>
                </a:ext>
              </a:extLst>
            </p:cNvPr>
            <p:cNvPicPr>
              <a:picLocks noChangeAspect="1"/>
            </p:cNvPicPr>
            <p:nvPr userDrawn="1"/>
          </p:nvPicPr>
          <p:blipFill rotWithShape="1">
            <a:blip r:embed="rId3"/>
            <a:srcRect l="20190" t="-8465"/>
            <a:stretch/>
          </p:blipFill>
          <p:spPr>
            <a:xfrm>
              <a:off x="3214307" y="457846"/>
              <a:ext cx="4878284" cy="1309479"/>
            </a:xfrm>
            <a:prstGeom prst="rect">
              <a:avLst/>
            </a:prstGeom>
            <a:effectLst>
              <a:outerShdw blurRad="50800" dist="38100" dir="2700000" algn="tl" rotWithShape="0">
                <a:prstClr val="black">
                  <a:alpha val="40000"/>
                </a:prstClr>
              </a:outerShdw>
            </a:effectLst>
          </p:spPr>
        </p:pic>
      </p:grpSp>
      <p:grpSp>
        <p:nvGrpSpPr>
          <p:cNvPr id="37" name="Group 36">
            <a:extLst>
              <a:ext uri="{FF2B5EF4-FFF2-40B4-BE49-F238E27FC236}">
                <a16:creationId xmlns:a16="http://schemas.microsoft.com/office/drawing/2014/main" id="{F90970A5-35BF-406C-9EE8-93CF9D6FF507}"/>
              </a:ext>
            </a:extLst>
          </p:cNvPr>
          <p:cNvGrpSpPr/>
          <p:nvPr userDrawn="1"/>
        </p:nvGrpSpPr>
        <p:grpSpPr>
          <a:xfrm>
            <a:off x="772" y="5948"/>
            <a:ext cx="12192001" cy="582600"/>
            <a:chOff x="772" y="5948"/>
            <a:chExt cx="12192001" cy="582600"/>
          </a:xfrm>
        </p:grpSpPr>
        <p:pic>
          <p:nvPicPr>
            <p:cNvPr id="34" name="Picture 33" descr="A picture containing background pattern&#10;&#10;Description automatically generated">
              <a:extLst>
                <a:ext uri="{FF2B5EF4-FFF2-40B4-BE49-F238E27FC236}">
                  <a16:creationId xmlns:a16="http://schemas.microsoft.com/office/drawing/2014/main" id="{84ED85D6-CD54-4AFE-BDF2-5A3D3CB86A16}"/>
                </a:ext>
              </a:extLst>
            </p:cNvPr>
            <p:cNvPicPr>
              <a:picLocks noChangeAspect="1"/>
            </p:cNvPicPr>
            <p:nvPr userDrawn="1"/>
          </p:nvPicPr>
          <p:blipFill rotWithShape="1">
            <a:blip r:embed="rId4"/>
            <a:srcRect b="91511"/>
            <a:stretch/>
          </p:blipFill>
          <p:spPr>
            <a:xfrm>
              <a:off x="772" y="5948"/>
              <a:ext cx="5639161" cy="582165"/>
            </a:xfrm>
            <a:prstGeom prst="rect">
              <a:avLst/>
            </a:prstGeom>
          </p:spPr>
        </p:pic>
        <p:pic>
          <p:nvPicPr>
            <p:cNvPr id="35" name="Picture 34" descr="A picture containing background pattern&#10;&#10;Description automatically generated">
              <a:extLst>
                <a:ext uri="{FF2B5EF4-FFF2-40B4-BE49-F238E27FC236}">
                  <a16:creationId xmlns:a16="http://schemas.microsoft.com/office/drawing/2014/main" id="{CCBAC2A6-1E9B-4F65-867C-93A527B62817}"/>
                </a:ext>
              </a:extLst>
            </p:cNvPr>
            <p:cNvPicPr>
              <a:picLocks noChangeAspect="1"/>
            </p:cNvPicPr>
            <p:nvPr userDrawn="1"/>
          </p:nvPicPr>
          <p:blipFill rotWithShape="1">
            <a:blip r:embed="rId4"/>
            <a:srcRect b="91505"/>
            <a:stretch/>
          </p:blipFill>
          <p:spPr>
            <a:xfrm>
              <a:off x="5527678" y="5948"/>
              <a:ext cx="5639161" cy="582600"/>
            </a:xfrm>
            <a:prstGeom prst="rect">
              <a:avLst/>
            </a:prstGeom>
          </p:spPr>
        </p:pic>
        <p:pic>
          <p:nvPicPr>
            <p:cNvPr id="36" name="Picture 35" descr="A picture containing background pattern&#10;&#10;Description automatically generated">
              <a:extLst>
                <a:ext uri="{FF2B5EF4-FFF2-40B4-BE49-F238E27FC236}">
                  <a16:creationId xmlns:a16="http://schemas.microsoft.com/office/drawing/2014/main" id="{AB289FDE-F898-49BB-915A-A6D6A093D51A}"/>
                </a:ext>
              </a:extLst>
            </p:cNvPr>
            <p:cNvPicPr>
              <a:picLocks noChangeAspect="1"/>
            </p:cNvPicPr>
            <p:nvPr userDrawn="1"/>
          </p:nvPicPr>
          <p:blipFill rotWithShape="1">
            <a:blip r:embed="rId4"/>
            <a:srcRect l="33663" r="36005" b="91511"/>
            <a:stretch/>
          </p:blipFill>
          <p:spPr>
            <a:xfrm>
              <a:off x="10482319" y="6383"/>
              <a:ext cx="1710454" cy="582165"/>
            </a:xfrm>
            <a:prstGeom prst="rect">
              <a:avLst/>
            </a:prstGeom>
          </p:spPr>
        </p:pic>
      </p:grpSp>
      <p:grpSp>
        <p:nvGrpSpPr>
          <p:cNvPr id="38" name="Group 37">
            <a:extLst>
              <a:ext uri="{FF2B5EF4-FFF2-40B4-BE49-F238E27FC236}">
                <a16:creationId xmlns:a16="http://schemas.microsoft.com/office/drawing/2014/main" id="{32E6CCB5-9966-482D-83F9-032538E23F75}"/>
              </a:ext>
            </a:extLst>
          </p:cNvPr>
          <p:cNvGrpSpPr/>
          <p:nvPr userDrawn="1"/>
        </p:nvGrpSpPr>
        <p:grpSpPr>
          <a:xfrm>
            <a:off x="-5" y="6275400"/>
            <a:ext cx="12192001" cy="582600"/>
            <a:chOff x="772" y="5948"/>
            <a:chExt cx="12192001" cy="582600"/>
          </a:xfrm>
        </p:grpSpPr>
        <p:pic>
          <p:nvPicPr>
            <p:cNvPr id="39" name="Picture 38" descr="A picture containing background pattern&#10;&#10;Description automatically generated">
              <a:extLst>
                <a:ext uri="{FF2B5EF4-FFF2-40B4-BE49-F238E27FC236}">
                  <a16:creationId xmlns:a16="http://schemas.microsoft.com/office/drawing/2014/main" id="{7C625D9F-D602-4776-A0A9-9C21B3B7D3BA}"/>
                </a:ext>
              </a:extLst>
            </p:cNvPr>
            <p:cNvPicPr>
              <a:picLocks noChangeAspect="1"/>
            </p:cNvPicPr>
            <p:nvPr userDrawn="1"/>
          </p:nvPicPr>
          <p:blipFill rotWithShape="1">
            <a:blip r:embed="rId4"/>
            <a:srcRect b="91511"/>
            <a:stretch/>
          </p:blipFill>
          <p:spPr>
            <a:xfrm>
              <a:off x="772" y="5948"/>
              <a:ext cx="5639161" cy="582165"/>
            </a:xfrm>
            <a:prstGeom prst="rect">
              <a:avLst/>
            </a:prstGeom>
          </p:spPr>
        </p:pic>
        <p:pic>
          <p:nvPicPr>
            <p:cNvPr id="40" name="Picture 39" descr="A picture containing background pattern&#10;&#10;Description automatically generated">
              <a:extLst>
                <a:ext uri="{FF2B5EF4-FFF2-40B4-BE49-F238E27FC236}">
                  <a16:creationId xmlns:a16="http://schemas.microsoft.com/office/drawing/2014/main" id="{04AFADD6-C150-4D86-B295-2563513D4A06}"/>
                </a:ext>
              </a:extLst>
            </p:cNvPr>
            <p:cNvPicPr>
              <a:picLocks noChangeAspect="1"/>
            </p:cNvPicPr>
            <p:nvPr userDrawn="1"/>
          </p:nvPicPr>
          <p:blipFill rotWithShape="1">
            <a:blip r:embed="rId4"/>
            <a:srcRect b="91505"/>
            <a:stretch/>
          </p:blipFill>
          <p:spPr>
            <a:xfrm>
              <a:off x="5527678" y="5948"/>
              <a:ext cx="5639161" cy="582600"/>
            </a:xfrm>
            <a:prstGeom prst="rect">
              <a:avLst/>
            </a:prstGeom>
          </p:spPr>
        </p:pic>
        <p:pic>
          <p:nvPicPr>
            <p:cNvPr id="41" name="Picture 40" descr="A picture containing background pattern&#10;&#10;Description automatically generated">
              <a:extLst>
                <a:ext uri="{FF2B5EF4-FFF2-40B4-BE49-F238E27FC236}">
                  <a16:creationId xmlns:a16="http://schemas.microsoft.com/office/drawing/2014/main" id="{A95F47E0-7FA5-40C9-B49B-997C756445F4}"/>
                </a:ext>
              </a:extLst>
            </p:cNvPr>
            <p:cNvPicPr>
              <a:picLocks noChangeAspect="1"/>
            </p:cNvPicPr>
            <p:nvPr userDrawn="1"/>
          </p:nvPicPr>
          <p:blipFill rotWithShape="1">
            <a:blip r:embed="rId4"/>
            <a:srcRect l="33663" r="36005" b="91511"/>
            <a:stretch/>
          </p:blipFill>
          <p:spPr>
            <a:xfrm>
              <a:off x="10482319" y="6383"/>
              <a:ext cx="1710454" cy="582165"/>
            </a:xfrm>
            <a:prstGeom prst="rect">
              <a:avLst/>
            </a:prstGeom>
          </p:spPr>
        </p:pic>
      </p:grpSp>
    </p:spTree>
    <p:extLst>
      <p:ext uri="{BB962C8B-B14F-4D97-AF65-F5344CB8AC3E}">
        <p14:creationId xmlns:p14="http://schemas.microsoft.com/office/powerpoint/2010/main" val="67694074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18638"/>
            <a:ext cx="10972800" cy="1143000"/>
          </a:xfrm>
          <a:prstGeom prst="rect">
            <a:avLst/>
          </a:prstGeom>
        </p:spPr>
        <p:txBody>
          <a:bodyPr>
            <a:noAutofit/>
          </a:bodyPr>
          <a:lstStyle>
            <a:lvl1pPr>
              <a:defRPr>
                <a:solidFill>
                  <a:srgbClr val="006B31"/>
                </a:solidFill>
              </a:defRPr>
            </a:lvl1pPr>
          </a:lstStyle>
          <a:p>
            <a:r>
              <a:rPr lang="en-US" dirty="0"/>
              <a:t>Click to edit Master title style</a:t>
            </a:r>
          </a:p>
        </p:txBody>
      </p:sp>
      <p:sp>
        <p:nvSpPr>
          <p:cNvPr id="3" name="Content Placeholder 2"/>
          <p:cNvSpPr>
            <a:spLocks noGrp="1"/>
          </p:cNvSpPr>
          <p:nvPr>
            <p:ph idx="1"/>
          </p:nvPr>
        </p:nvSpPr>
        <p:spPr>
          <a:xfrm>
            <a:off x="609600" y="1689048"/>
            <a:ext cx="10972800" cy="4712134"/>
          </a:xfrm>
          <a:prstGeom prst="rect">
            <a:avLst/>
          </a:prstGeom>
        </p:spPr>
        <p:txBody>
          <a:bodyPr>
            <a:noAutofit/>
          </a:bodyPr>
          <a:lstStyle>
            <a:lvl1pPr marL="228600" indent="-228600">
              <a:buClr>
                <a:srgbClr val="177D38"/>
              </a:buClr>
              <a:buFont typeface="Wingdings" panose="05000000000000000000" pitchFamily="2" charset="2"/>
              <a:buChar char="§"/>
              <a:defRPr>
                <a:solidFill>
                  <a:srgbClr val="006B31"/>
                </a:solidFill>
              </a:defRPr>
            </a:lvl1pPr>
            <a:lvl2pPr marL="627063" indent="-228600">
              <a:buClr>
                <a:srgbClr val="177D38"/>
              </a:buClr>
              <a:buFont typeface="Wingdings" panose="05000000000000000000" pitchFamily="2" charset="2"/>
              <a:buChar char="§"/>
              <a:defRPr>
                <a:solidFill>
                  <a:srgbClr val="006B31"/>
                </a:solidFill>
              </a:defRPr>
            </a:lvl2pPr>
            <a:lvl3pPr marL="1143000" indent="-228600">
              <a:buClr>
                <a:srgbClr val="177D38"/>
              </a:buClr>
              <a:buFont typeface="Wingdings" panose="05000000000000000000" pitchFamily="2" charset="2"/>
              <a:buChar char="§"/>
              <a:defRPr>
                <a:solidFill>
                  <a:srgbClr val="006B31"/>
                </a:solidFill>
              </a:defRPr>
            </a:lvl3pPr>
            <a:lvl4pPr marL="1600200" indent="-228600">
              <a:buClr>
                <a:srgbClr val="177D38"/>
              </a:buClr>
              <a:buFont typeface="Wingdings" panose="05000000000000000000" pitchFamily="2" charset="2"/>
              <a:buChar char="§"/>
              <a:defRPr>
                <a:solidFill>
                  <a:srgbClr val="006B31"/>
                </a:solidFill>
              </a:defRPr>
            </a:lvl4pPr>
            <a:lvl5pPr marL="2057400" indent="-228600">
              <a:buClr>
                <a:srgbClr val="177D38"/>
              </a:buClr>
              <a:buFont typeface="Wingdings" panose="05000000000000000000" pitchFamily="2" charset="2"/>
              <a:buChar char="§"/>
              <a:defRPr>
                <a:solidFill>
                  <a:srgbClr val="006B3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6" name="Group 35">
            <a:extLst>
              <a:ext uri="{FF2B5EF4-FFF2-40B4-BE49-F238E27FC236}">
                <a16:creationId xmlns:a16="http://schemas.microsoft.com/office/drawing/2014/main" id="{0BC42D7B-F7E8-4EAF-B0AD-12B965862F6A}"/>
              </a:ext>
            </a:extLst>
          </p:cNvPr>
          <p:cNvGrpSpPr/>
          <p:nvPr userDrawn="1"/>
        </p:nvGrpSpPr>
        <p:grpSpPr>
          <a:xfrm>
            <a:off x="101639" y="418638"/>
            <a:ext cx="325141" cy="6380206"/>
            <a:chOff x="76239" y="-202187"/>
            <a:chExt cx="325141" cy="6380206"/>
          </a:xfrm>
          <a:effectLst>
            <a:outerShdw blurRad="50800" dist="38100" dir="2700000" algn="tl" rotWithShape="0">
              <a:prstClr val="black">
                <a:alpha val="40000"/>
              </a:prstClr>
            </a:outerShdw>
          </a:effectLst>
        </p:grpSpPr>
        <p:pic>
          <p:nvPicPr>
            <p:cNvPr id="22" name="Picture 21" descr="A picture containing background pattern&#10;&#10;Description automatically generated">
              <a:extLst>
                <a:ext uri="{FF2B5EF4-FFF2-40B4-BE49-F238E27FC236}">
                  <a16:creationId xmlns:a16="http://schemas.microsoft.com/office/drawing/2014/main" id="{E14C7EA4-9592-4D9D-A468-4331F758C8CA}"/>
                </a:ext>
              </a:extLst>
            </p:cNvPr>
            <p:cNvPicPr>
              <a:picLocks noChangeAspect="1"/>
            </p:cNvPicPr>
            <p:nvPr userDrawn="1"/>
          </p:nvPicPr>
          <p:blipFill rotWithShape="1">
            <a:blip r:embed="rId2"/>
            <a:srcRect l="6427" t="-6067" r="82176" b="45866"/>
            <a:stretch/>
          </p:blipFill>
          <p:spPr>
            <a:xfrm>
              <a:off x="76241" y="-202187"/>
              <a:ext cx="324450" cy="1990079"/>
            </a:xfrm>
            <a:prstGeom prst="rect">
              <a:avLst/>
            </a:prstGeom>
          </p:spPr>
        </p:pic>
        <p:pic>
          <p:nvPicPr>
            <p:cNvPr id="21" name="Picture 20" descr="A picture containing background pattern&#10;&#10;Description automatically generated">
              <a:extLst>
                <a:ext uri="{FF2B5EF4-FFF2-40B4-BE49-F238E27FC236}">
                  <a16:creationId xmlns:a16="http://schemas.microsoft.com/office/drawing/2014/main" id="{62DCC54C-5F0F-46EC-AD9D-D8880BEFF820}"/>
                </a:ext>
              </a:extLst>
            </p:cNvPr>
            <p:cNvPicPr>
              <a:picLocks noChangeAspect="1"/>
            </p:cNvPicPr>
            <p:nvPr userDrawn="1"/>
          </p:nvPicPr>
          <p:blipFill rotWithShape="1">
            <a:blip r:embed="rId2"/>
            <a:srcRect l="38854" t="-6468" r="49546" b="14014"/>
            <a:stretch/>
          </p:blipFill>
          <p:spPr>
            <a:xfrm>
              <a:off x="76239" y="1408836"/>
              <a:ext cx="324448" cy="3056245"/>
            </a:xfrm>
            <a:prstGeom prst="rect">
              <a:avLst/>
            </a:prstGeom>
          </p:spPr>
        </p:pic>
        <p:pic>
          <p:nvPicPr>
            <p:cNvPr id="11" name="Picture 10" descr="A picture containing background pattern&#10;&#10;Description automatically generated">
              <a:extLst>
                <a:ext uri="{FF2B5EF4-FFF2-40B4-BE49-F238E27FC236}">
                  <a16:creationId xmlns:a16="http://schemas.microsoft.com/office/drawing/2014/main" id="{8372C55C-E5AD-4DDD-82CA-B72AF14DD1FD}"/>
                </a:ext>
              </a:extLst>
            </p:cNvPr>
            <p:cNvPicPr>
              <a:picLocks noChangeAspect="1"/>
            </p:cNvPicPr>
            <p:nvPr userDrawn="1"/>
          </p:nvPicPr>
          <p:blipFill rotWithShape="1">
            <a:blip r:embed="rId2"/>
            <a:srcRect l="44225" t="1135" r="44175" b="46244"/>
            <a:stretch/>
          </p:blipFill>
          <p:spPr>
            <a:xfrm>
              <a:off x="76930" y="4438524"/>
              <a:ext cx="324450" cy="1739495"/>
            </a:xfrm>
            <a:prstGeom prst="rect">
              <a:avLst/>
            </a:prstGeom>
          </p:spPr>
        </p:pic>
      </p:grpSp>
      <p:sp>
        <p:nvSpPr>
          <p:cNvPr id="6" name="Slide Number Placeholder 5"/>
          <p:cNvSpPr>
            <a:spLocks noGrp="1"/>
          </p:cNvSpPr>
          <p:nvPr>
            <p:ph type="sldNum" sz="quarter" idx="12"/>
          </p:nvPr>
        </p:nvSpPr>
        <p:spPr>
          <a:xfrm>
            <a:off x="11401425" y="6410668"/>
            <a:ext cx="688580" cy="365125"/>
          </a:xfrm>
          <a:prstGeom prst="rect">
            <a:avLst/>
          </a:prstGeom>
          <a:noFill/>
          <a:ln>
            <a:noFill/>
          </a:ln>
        </p:spPr>
        <p:txBody>
          <a:bodyPr/>
          <a:lstStyle>
            <a:lvl1pPr algn="r">
              <a:defRPr sz="1200">
                <a:solidFill>
                  <a:srgbClr val="177D38"/>
                </a:solidFill>
              </a:defRPr>
            </a:lvl1pPr>
          </a:lstStyle>
          <a:p>
            <a:r>
              <a:rPr lang="en-US" dirty="0"/>
              <a:t>Page</a:t>
            </a:r>
            <a:fld id="{68CDBAF2-F266-C14C-8ABF-54B90D837FA3}" type="slidenum">
              <a:rPr lang="en-US" smtClean="0"/>
              <a:pPr/>
              <a:t>‹#›</a:t>
            </a:fld>
            <a:endParaRPr lang="en-US" dirty="0"/>
          </a:p>
        </p:txBody>
      </p:sp>
      <p:cxnSp>
        <p:nvCxnSpPr>
          <p:cNvPr id="39" name="Straight Connector 38">
            <a:extLst>
              <a:ext uri="{FF2B5EF4-FFF2-40B4-BE49-F238E27FC236}">
                <a16:creationId xmlns:a16="http://schemas.microsoft.com/office/drawing/2014/main" id="{FE4CE4FE-7650-482B-9F12-687F6459490E}"/>
              </a:ext>
            </a:extLst>
          </p:cNvPr>
          <p:cNvCxnSpPr>
            <a:cxnSpLocks/>
          </p:cNvCxnSpPr>
          <p:nvPr userDrawn="1"/>
        </p:nvCxnSpPr>
        <p:spPr>
          <a:xfrm>
            <a:off x="102330" y="6720534"/>
            <a:ext cx="12115460" cy="9525"/>
          </a:xfrm>
          <a:prstGeom prst="line">
            <a:avLst/>
          </a:prstGeom>
          <a:ln>
            <a:solidFill>
              <a:srgbClr val="00A95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7551CF8-3300-4E31-B62A-F3C1CAC2C0F7}"/>
              </a:ext>
            </a:extLst>
          </p:cNvPr>
          <p:cNvCxnSpPr>
            <a:cxnSpLocks/>
          </p:cNvCxnSpPr>
          <p:nvPr userDrawn="1"/>
        </p:nvCxnSpPr>
        <p:spPr>
          <a:xfrm>
            <a:off x="101639" y="6785279"/>
            <a:ext cx="12115460" cy="9525"/>
          </a:xfrm>
          <a:prstGeom prst="line">
            <a:avLst/>
          </a:prstGeom>
          <a:ln>
            <a:solidFill>
              <a:srgbClr val="00764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7188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0" y="2088413"/>
            <a:ext cx="12192000" cy="2438400"/>
          </a:xfrm>
          <a:prstGeom prst="rect">
            <a:avLst/>
          </a:prstGeom>
          <a:solidFill>
            <a:srgbClr val="58B7DD">
              <a:alpha val="23921"/>
            </a:srgbClr>
          </a:solid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a:solidFill>
                  <a:srgbClr val="58B7DD"/>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98663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609600" y="466344"/>
            <a:ext cx="10972800" cy="11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solidFill>
                  <a:srgbClr val="FFDD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609599" y="1746504"/>
            <a:ext cx="5364400" cy="4389200"/>
          </a:xfrm>
          <a:prstGeom prst="rect">
            <a:avLst/>
          </a:prstGeom>
          <a:noFill/>
          <a:ln>
            <a:noFill/>
          </a:ln>
        </p:spPr>
        <p:txBody>
          <a:bodyPr spcFirstLastPara="1" wrap="square" lIns="91425" tIns="45700" rIns="91425" bIns="45700" anchor="t" anchorCtr="0">
            <a:noAutofit/>
          </a:bodyPr>
          <a:lstStyle>
            <a:lvl1pPr marL="609585" lvl="0" indent="-457189" algn="l">
              <a:spcBef>
                <a:spcPts val="480"/>
              </a:spcBef>
              <a:spcAft>
                <a:spcPts val="0"/>
              </a:spcAft>
              <a:buSzPts val="1800"/>
              <a:buChar char="•"/>
              <a:defRPr sz="2400"/>
            </a:lvl1pPr>
            <a:lvl2pPr marL="1219170" lvl="1" indent="-440256" algn="l">
              <a:spcBef>
                <a:spcPts val="427"/>
              </a:spcBef>
              <a:spcAft>
                <a:spcPts val="0"/>
              </a:spcAft>
              <a:buSzPts val="1600"/>
              <a:buChar char="•"/>
              <a:defRPr sz="2133"/>
            </a:lvl2pPr>
            <a:lvl3pPr marL="1828754" lvl="2" indent="-423323" algn="l">
              <a:spcBef>
                <a:spcPts val="373"/>
              </a:spcBef>
              <a:spcAft>
                <a:spcPts val="0"/>
              </a:spcAft>
              <a:buSzPts val="1400"/>
              <a:buChar char="•"/>
              <a:defRPr sz="1867"/>
            </a:lvl3pPr>
            <a:lvl4pPr marL="2438339" lvl="3" indent="-406390" algn="l">
              <a:spcBef>
                <a:spcPts val="320"/>
              </a:spcBef>
              <a:spcAft>
                <a:spcPts val="0"/>
              </a:spcAft>
              <a:buSzPts val="1200"/>
              <a:buChar char="•"/>
              <a:defRPr sz="1600"/>
            </a:lvl4pPr>
            <a:lvl5pPr marL="3047924" lvl="4" indent="-406390" algn="l">
              <a:spcBef>
                <a:spcPts val="320"/>
              </a:spcBef>
              <a:spcAft>
                <a:spcPts val="0"/>
              </a:spcAft>
              <a:buSzPts val="1200"/>
              <a:buChar char="•"/>
              <a:defRPr sz="1600"/>
            </a:lvl5pPr>
            <a:lvl6pPr marL="3657509" lvl="5" indent="-457189" algn="l">
              <a:spcBef>
                <a:spcPts val="480"/>
              </a:spcBef>
              <a:spcAft>
                <a:spcPts val="0"/>
              </a:spcAft>
              <a:buSzPts val="1800"/>
              <a:buChar char="•"/>
              <a:defRPr sz="2400"/>
            </a:lvl6pPr>
            <a:lvl7pPr marL="4267093" lvl="6" indent="-457189" algn="l">
              <a:spcBef>
                <a:spcPts val="480"/>
              </a:spcBef>
              <a:spcAft>
                <a:spcPts val="0"/>
              </a:spcAft>
              <a:buSzPts val="1800"/>
              <a:buChar char="•"/>
              <a:defRPr sz="2400"/>
            </a:lvl7pPr>
            <a:lvl8pPr marL="4876678" lvl="7" indent="-457189" algn="l">
              <a:spcBef>
                <a:spcPts val="480"/>
              </a:spcBef>
              <a:spcAft>
                <a:spcPts val="0"/>
              </a:spcAft>
              <a:buSzPts val="1800"/>
              <a:buChar char="•"/>
              <a:defRPr sz="2400"/>
            </a:lvl8pPr>
            <a:lvl9pPr marL="5486263" lvl="8" indent="-457189" algn="l">
              <a:spcBef>
                <a:spcPts val="480"/>
              </a:spcBef>
              <a:spcAft>
                <a:spcPts val="0"/>
              </a:spcAft>
              <a:buSzPts val="1800"/>
              <a:buChar char="•"/>
              <a:defRPr sz="2400"/>
            </a:lvl9pPr>
          </a:lstStyle>
          <a:p>
            <a:endParaRPr/>
          </a:p>
        </p:txBody>
      </p:sp>
      <p:sp>
        <p:nvSpPr>
          <p:cNvPr id="23" name="Google Shape;23;p5"/>
          <p:cNvSpPr txBox="1">
            <a:spLocks noGrp="1"/>
          </p:cNvSpPr>
          <p:nvPr>
            <p:ph type="body" idx="2"/>
          </p:nvPr>
        </p:nvSpPr>
        <p:spPr>
          <a:xfrm>
            <a:off x="6217920" y="1746503"/>
            <a:ext cx="5364400" cy="4389200"/>
          </a:xfrm>
          <a:prstGeom prst="rect">
            <a:avLst/>
          </a:prstGeom>
          <a:noFill/>
          <a:ln>
            <a:noFill/>
          </a:ln>
        </p:spPr>
        <p:txBody>
          <a:bodyPr spcFirstLastPara="1" wrap="square" lIns="91425" tIns="45700" rIns="91425" bIns="45700" anchor="t" anchorCtr="0">
            <a:noAutofit/>
          </a:bodyPr>
          <a:lstStyle>
            <a:lvl1pPr marL="609585" lvl="0" indent="-457189" algn="l">
              <a:spcBef>
                <a:spcPts val="480"/>
              </a:spcBef>
              <a:spcAft>
                <a:spcPts val="0"/>
              </a:spcAft>
              <a:buSzPts val="1800"/>
              <a:buChar char="•"/>
              <a:defRPr sz="2400"/>
            </a:lvl1pPr>
            <a:lvl2pPr marL="1219170" lvl="1" indent="-440256" algn="l">
              <a:spcBef>
                <a:spcPts val="427"/>
              </a:spcBef>
              <a:spcAft>
                <a:spcPts val="0"/>
              </a:spcAft>
              <a:buSzPts val="1600"/>
              <a:buChar char="•"/>
              <a:defRPr sz="2133"/>
            </a:lvl2pPr>
            <a:lvl3pPr marL="1828754" lvl="2" indent="-423323" algn="l">
              <a:spcBef>
                <a:spcPts val="373"/>
              </a:spcBef>
              <a:spcAft>
                <a:spcPts val="0"/>
              </a:spcAft>
              <a:buSzPts val="1400"/>
              <a:buChar char="•"/>
              <a:defRPr sz="1867"/>
            </a:lvl3pPr>
            <a:lvl4pPr marL="2438339" lvl="3" indent="-406390" algn="l">
              <a:spcBef>
                <a:spcPts val="320"/>
              </a:spcBef>
              <a:spcAft>
                <a:spcPts val="0"/>
              </a:spcAft>
              <a:buSzPts val="1200"/>
              <a:buChar char="•"/>
              <a:defRPr sz="1600"/>
            </a:lvl4pPr>
            <a:lvl5pPr marL="3047924" lvl="4" indent="-406390" algn="l">
              <a:spcBef>
                <a:spcPts val="320"/>
              </a:spcBef>
              <a:spcAft>
                <a:spcPts val="0"/>
              </a:spcAft>
              <a:buSzPts val="1200"/>
              <a:buChar char="•"/>
              <a:defRPr sz="1600"/>
            </a:lvl5pPr>
            <a:lvl6pPr marL="3657509" lvl="5" indent="-457189" algn="l">
              <a:spcBef>
                <a:spcPts val="480"/>
              </a:spcBef>
              <a:spcAft>
                <a:spcPts val="0"/>
              </a:spcAft>
              <a:buSzPts val="1800"/>
              <a:buChar char="•"/>
              <a:defRPr sz="2400"/>
            </a:lvl6pPr>
            <a:lvl7pPr marL="4267093" lvl="6" indent="-457189" algn="l">
              <a:spcBef>
                <a:spcPts val="480"/>
              </a:spcBef>
              <a:spcAft>
                <a:spcPts val="0"/>
              </a:spcAft>
              <a:buSzPts val="1800"/>
              <a:buChar char="•"/>
              <a:defRPr sz="2400"/>
            </a:lvl7pPr>
            <a:lvl8pPr marL="4876678" lvl="7" indent="-457189" algn="l">
              <a:spcBef>
                <a:spcPts val="480"/>
              </a:spcBef>
              <a:spcAft>
                <a:spcPts val="0"/>
              </a:spcAft>
              <a:buSzPts val="1800"/>
              <a:buChar char="•"/>
              <a:defRPr sz="2400"/>
            </a:lvl8pPr>
            <a:lvl9pPr marL="5486263" lvl="8" indent="-457189" algn="l">
              <a:spcBef>
                <a:spcPts val="480"/>
              </a:spcBef>
              <a:spcAft>
                <a:spcPts val="0"/>
              </a:spcAft>
              <a:buSzPts val="1800"/>
              <a:buChar char="•"/>
              <a:defRPr sz="2400"/>
            </a:lvl9pPr>
          </a:lstStyle>
          <a:p>
            <a:endParaRPr/>
          </a:p>
        </p:txBody>
      </p:sp>
      <p:sp>
        <p:nvSpPr>
          <p:cNvPr id="24" name="Google Shape;24;p5"/>
          <p:cNvSpPr txBox="1">
            <a:spLocks noGrp="1"/>
          </p:cNvSpPr>
          <p:nvPr>
            <p:ph type="sldNum" idx="12"/>
          </p:nvPr>
        </p:nvSpPr>
        <p:spPr>
          <a:xfrm>
            <a:off x="8737600" y="6096000"/>
            <a:ext cx="2844800" cy="3652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55543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25"/>
        <p:cNvGrpSpPr/>
        <p:nvPr/>
      </p:nvGrpSpPr>
      <p:grpSpPr>
        <a:xfrm>
          <a:off x="0" y="0"/>
          <a:ext cx="0" cy="0"/>
          <a:chOff x="0" y="0"/>
          <a:chExt cx="0" cy="0"/>
        </a:xfrm>
      </p:grpSpPr>
      <p:sp>
        <p:nvSpPr>
          <p:cNvPr id="26" name="Google Shape;26;p6"/>
          <p:cNvSpPr txBox="1"/>
          <p:nvPr/>
        </p:nvSpPr>
        <p:spPr>
          <a:xfrm>
            <a:off x="6197601" y="466725"/>
            <a:ext cx="5363600" cy="1120800"/>
          </a:xfrm>
          <a:prstGeom prst="rect">
            <a:avLst/>
          </a:prstGeom>
          <a:noFill/>
          <a:ln>
            <a:noFill/>
          </a:ln>
        </p:spPr>
        <p:txBody>
          <a:bodyPr spcFirstLastPara="1" wrap="square" lIns="121900" tIns="60933" rIns="121900" bIns="60933" anchor="t" anchorCtr="0">
            <a:noAutofit/>
          </a:bodyPr>
          <a:lstStyle/>
          <a:p>
            <a:pPr marL="0" marR="0" lvl="0" indent="0" algn="l" rtl="0">
              <a:spcBef>
                <a:spcPts val="0"/>
              </a:spcBef>
              <a:spcAft>
                <a:spcPts val="0"/>
              </a:spcAft>
              <a:buClr>
                <a:srgbClr val="FFDD7F"/>
              </a:buClr>
              <a:buSzPts val="2400"/>
              <a:buFont typeface="Trebuchet MS"/>
              <a:buNone/>
            </a:pPr>
            <a:r>
              <a:rPr lang="en" sz="3200" cap="none">
                <a:solidFill>
                  <a:srgbClr val="FFDD7F"/>
                </a:solidFill>
                <a:latin typeface="Trebuchet MS"/>
                <a:ea typeface="Trebuchet MS"/>
                <a:cs typeface="Trebuchet MS"/>
                <a:sym typeface="Trebuchet MS"/>
              </a:rPr>
              <a:t>Click to edit Master title style</a:t>
            </a:r>
            <a:endParaRPr sz="2400"/>
          </a:p>
        </p:txBody>
      </p:sp>
      <p:sp>
        <p:nvSpPr>
          <p:cNvPr id="27" name="Google Shape;27;p6"/>
          <p:cNvSpPr txBox="1">
            <a:spLocks noGrp="1"/>
          </p:cNvSpPr>
          <p:nvPr>
            <p:ph type="body" idx="1"/>
          </p:nvPr>
        </p:nvSpPr>
        <p:spPr>
          <a:xfrm>
            <a:off x="609599" y="1746504"/>
            <a:ext cx="5364400" cy="4389200"/>
          </a:xfrm>
          <a:prstGeom prst="rect">
            <a:avLst/>
          </a:prstGeom>
          <a:noFill/>
          <a:ln>
            <a:noFill/>
          </a:ln>
        </p:spPr>
        <p:txBody>
          <a:bodyPr spcFirstLastPara="1" wrap="square" lIns="91425" tIns="45700" rIns="91425" bIns="45700" anchor="t" anchorCtr="0">
            <a:noAutofit/>
          </a:bodyPr>
          <a:lstStyle>
            <a:lvl1pPr marL="609585" lvl="0" indent="-457189" algn="l">
              <a:spcBef>
                <a:spcPts val="480"/>
              </a:spcBef>
              <a:spcAft>
                <a:spcPts val="0"/>
              </a:spcAft>
              <a:buSzPts val="1800"/>
              <a:buChar char="•"/>
              <a:defRPr sz="2400"/>
            </a:lvl1pPr>
            <a:lvl2pPr marL="1219170" lvl="1" indent="-440256" algn="l">
              <a:spcBef>
                <a:spcPts val="427"/>
              </a:spcBef>
              <a:spcAft>
                <a:spcPts val="0"/>
              </a:spcAft>
              <a:buSzPts val="1600"/>
              <a:buChar char="•"/>
              <a:defRPr sz="2133"/>
            </a:lvl2pPr>
            <a:lvl3pPr marL="1828754" lvl="2" indent="-423323" algn="l">
              <a:spcBef>
                <a:spcPts val="373"/>
              </a:spcBef>
              <a:spcAft>
                <a:spcPts val="0"/>
              </a:spcAft>
              <a:buSzPts val="1400"/>
              <a:buChar char="•"/>
              <a:defRPr sz="1867"/>
            </a:lvl3pPr>
            <a:lvl4pPr marL="2438339" lvl="3" indent="-406390" algn="l">
              <a:spcBef>
                <a:spcPts val="320"/>
              </a:spcBef>
              <a:spcAft>
                <a:spcPts val="0"/>
              </a:spcAft>
              <a:buSzPts val="1200"/>
              <a:buChar char="•"/>
              <a:defRPr sz="1600"/>
            </a:lvl4pPr>
            <a:lvl5pPr marL="3047924" lvl="4" indent="-406390" algn="l">
              <a:spcBef>
                <a:spcPts val="320"/>
              </a:spcBef>
              <a:spcAft>
                <a:spcPts val="0"/>
              </a:spcAft>
              <a:buSzPts val="1200"/>
              <a:buChar char="•"/>
              <a:defRPr sz="1600"/>
            </a:lvl5pPr>
            <a:lvl6pPr marL="3657509" lvl="5" indent="-457189" algn="l">
              <a:spcBef>
                <a:spcPts val="480"/>
              </a:spcBef>
              <a:spcAft>
                <a:spcPts val="0"/>
              </a:spcAft>
              <a:buSzPts val="1800"/>
              <a:buChar char="•"/>
              <a:defRPr sz="2400"/>
            </a:lvl6pPr>
            <a:lvl7pPr marL="4267093" lvl="6" indent="-457189" algn="l">
              <a:spcBef>
                <a:spcPts val="480"/>
              </a:spcBef>
              <a:spcAft>
                <a:spcPts val="0"/>
              </a:spcAft>
              <a:buSzPts val="1800"/>
              <a:buChar char="•"/>
              <a:defRPr sz="2400"/>
            </a:lvl7pPr>
            <a:lvl8pPr marL="4876678" lvl="7" indent="-457189" algn="l">
              <a:spcBef>
                <a:spcPts val="480"/>
              </a:spcBef>
              <a:spcAft>
                <a:spcPts val="0"/>
              </a:spcAft>
              <a:buSzPts val="1800"/>
              <a:buChar char="•"/>
              <a:defRPr sz="2400"/>
            </a:lvl8pPr>
            <a:lvl9pPr marL="5486263" lvl="8" indent="-457189" algn="l">
              <a:spcBef>
                <a:spcPts val="480"/>
              </a:spcBef>
              <a:spcAft>
                <a:spcPts val="0"/>
              </a:spcAft>
              <a:buSzPts val="1800"/>
              <a:buChar char="•"/>
              <a:defRPr sz="2400"/>
            </a:lvl9pPr>
          </a:lstStyle>
          <a:p>
            <a:endParaRPr/>
          </a:p>
        </p:txBody>
      </p:sp>
      <p:sp>
        <p:nvSpPr>
          <p:cNvPr id="28" name="Google Shape;28;p6"/>
          <p:cNvSpPr txBox="1">
            <a:spLocks noGrp="1"/>
          </p:cNvSpPr>
          <p:nvPr>
            <p:ph type="body" idx="2"/>
          </p:nvPr>
        </p:nvSpPr>
        <p:spPr>
          <a:xfrm>
            <a:off x="6217920" y="1746503"/>
            <a:ext cx="5364400" cy="4389200"/>
          </a:xfrm>
          <a:prstGeom prst="rect">
            <a:avLst/>
          </a:prstGeom>
          <a:noFill/>
          <a:ln>
            <a:noFill/>
          </a:ln>
        </p:spPr>
        <p:txBody>
          <a:bodyPr spcFirstLastPara="1" wrap="square" lIns="91425" tIns="45700" rIns="91425" bIns="45700" anchor="t" anchorCtr="0">
            <a:noAutofit/>
          </a:bodyPr>
          <a:lstStyle>
            <a:lvl1pPr marL="609585" lvl="0" indent="-457189" algn="l">
              <a:spcBef>
                <a:spcPts val="480"/>
              </a:spcBef>
              <a:spcAft>
                <a:spcPts val="0"/>
              </a:spcAft>
              <a:buSzPts val="1800"/>
              <a:buChar char="•"/>
              <a:defRPr sz="2400"/>
            </a:lvl1pPr>
            <a:lvl2pPr marL="1219170" lvl="1" indent="-440256" algn="l">
              <a:spcBef>
                <a:spcPts val="427"/>
              </a:spcBef>
              <a:spcAft>
                <a:spcPts val="0"/>
              </a:spcAft>
              <a:buSzPts val="1600"/>
              <a:buChar char="•"/>
              <a:defRPr sz="2133"/>
            </a:lvl2pPr>
            <a:lvl3pPr marL="1828754" lvl="2" indent="-423323" algn="l">
              <a:spcBef>
                <a:spcPts val="373"/>
              </a:spcBef>
              <a:spcAft>
                <a:spcPts val="0"/>
              </a:spcAft>
              <a:buSzPts val="1400"/>
              <a:buChar char="•"/>
              <a:defRPr sz="1867"/>
            </a:lvl3pPr>
            <a:lvl4pPr marL="2438339" lvl="3" indent="-406390" algn="l">
              <a:spcBef>
                <a:spcPts val="320"/>
              </a:spcBef>
              <a:spcAft>
                <a:spcPts val="0"/>
              </a:spcAft>
              <a:buSzPts val="1200"/>
              <a:buChar char="•"/>
              <a:defRPr sz="1600"/>
            </a:lvl4pPr>
            <a:lvl5pPr marL="3047924" lvl="4" indent="-406390" algn="l">
              <a:spcBef>
                <a:spcPts val="320"/>
              </a:spcBef>
              <a:spcAft>
                <a:spcPts val="0"/>
              </a:spcAft>
              <a:buSzPts val="1200"/>
              <a:buChar char="•"/>
              <a:defRPr sz="1600"/>
            </a:lvl5pPr>
            <a:lvl6pPr marL="3657509" lvl="5" indent="-457189" algn="l">
              <a:spcBef>
                <a:spcPts val="480"/>
              </a:spcBef>
              <a:spcAft>
                <a:spcPts val="0"/>
              </a:spcAft>
              <a:buSzPts val="1800"/>
              <a:buChar char="•"/>
              <a:defRPr sz="2400"/>
            </a:lvl6pPr>
            <a:lvl7pPr marL="4267093" lvl="6" indent="-457189" algn="l">
              <a:spcBef>
                <a:spcPts val="480"/>
              </a:spcBef>
              <a:spcAft>
                <a:spcPts val="0"/>
              </a:spcAft>
              <a:buSzPts val="1800"/>
              <a:buChar char="•"/>
              <a:defRPr sz="2400"/>
            </a:lvl7pPr>
            <a:lvl8pPr marL="4876678" lvl="7" indent="-457189" algn="l">
              <a:spcBef>
                <a:spcPts val="480"/>
              </a:spcBef>
              <a:spcAft>
                <a:spcPts val="0"/>
              </a:spcAft>
              <a:buSzPts val="1800"/>
              <a:buChar char="•"/>
              <a:defRPr sz="2400"/>
            </a:lvl8pPr>
            <a:lvl9pPr marL="5486263" lvl="8" indent="-457189" algn="l">
              <a:spcBef>
                <a:spcPts val="480"/>
              </a:spcBef>
              <a:spcAft>
                <a:spcPts val="0"/>
              </a:spcAft>
              <a:buSzPts val="1800"/>
              <a:buChar char="•"/>
              <a:defRPr sz="2400"/>
            </a:lvl9pPr>
          </a:lstStyle>
          <a:p>
            <a:endParaRPr/>
          </a:p>
        </p:txBody>
      </p:sp>
      <p:sp>
        <p:nvSpPr>
          <p:cNvPr id="29" name="Google Shape;29;p6"/>
          <p:cNvSpPr txBox="1">
            <a:spLocks noGrp="1"/>
          </p:cNvSpPr>
          <p:nvPr>
            <p:ph type="title"/>
          </p:nvPr>
        </p:nvSpPr>
        <p:spPr>
          <a:xfrm>
            <a:off x="609601" y="466725"/>
            <a:ext cx="5364400" cy="1170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6"/>
          <p:cNvSpPr txBox="1">
            <a:spLocks noGrp="1"/>
          </p:cNvSpPr>
          <p:nvPr>
            <p:ph type="sldNum" idx="12"/>
          </p:nvPr>
        </p:nvSpPr>
        <p:spPr>
          <a:xfrm>
            <a:off x="8737600" y="6096000"/>
            <a:ext cx="2844800" cy="3652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50771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609600" y="466725"/>
            <a:ext cx="10972800" cy="1170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solidFill>
                  <a:srgbClr val="58B7DD"/>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7"/>
          <p:cNvSpPr txBox="1">
            <a:spLocks noGrp="1"/>
          </p:cNvSpPr>
          <p:nvPr>
            <p:ph type="sldNum" idx="12"/>
          </p:nvPr>
        </p:nvSpPr>
        <p:spPr>
          <a:xfrm>
            <a:off x="8737600" y="6096000"/>
            <a:ext cx="2844800" cy="3652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9134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609600" y="4981904"/>
            <a:ext cx="10989600" cy="5948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2933" b="1">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8"/>
          <p:cNvSpPr>
            <a:spLocks noGrp="1"/>
          </p:cNvSpPr>
          <p:nvPr>
            <p:ph type="pic" idx="2"/>
          </p:nvPr>
        </p:nvSpPr>
        <p:spPr>
          <a:xfrm>
            <a:off x="609600" y="466343"/>
            <a:ext cx="10989600" cy="4515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rgbClr val="FCAF17"/>
              </a:buClr>
              <a:buSzPts val="2400"/>
              <a:buFont typeface="Arial"/>
              <a:buNone/>
              <a:defRPr sz="3200" b="0" i="0" u="none" strike="noStrike" cap="none">
                <a:solidFill>
                  <a:schemeClr val="lt1"/>
                </a:solidFill>
                <a:latin typeface="Trebuchet MS"/>
                <a:ea typeface="Trebuchet MS"/>
                <a:cs typeface="Trebuchet MS"/>
                <a:sym typeface="Trebuchet MS"/>
              </a:defRPr>
            </a:lvl1pPr>
            <a:lvl2pPr marR="0" lvl="1" algn="l" rtl="0">
              <a:spcBef>
                <a:spcPts val="747"/>
              </a:spcBef>
              <a:spcAft>
                <a:spcPts val="0"/>
              </a:spcAft>
              <a:buClr>
                <a:srgbClr val="FCAF17"/>
              </a:buClr>
              <a:buSzPts val="2800"/>
              <a:buFont typeface="Arial"/>
              <a:buNone/>
              <a:defRPr sz="3733" b="0" i="0" u="none" strike="noStrike" cap="none">
                <a:solidFill>
                  <a:schemeClr val="lt1"/>
                </a:solidFill>
                <a:latin typeface="Trebuchet MS"/>
                <a:ea typeface="Trebuchet MS"/>
                <a:cs typeface="Trebuchet MS"/>
                <a:sym typeface="Trebuchet MS"/>
              </a:defRPr>
            </a:lvl2pPr>
            <a:lvl3pPr marR="0" lvl="2" algn="l" rtl="0">
              <a:spcBef>
                <a:spcPts val="640"/>
              </a:spcBef>
              <a:spcAft>
                <a:spcPts val="0"/>
              </a:spcAft>
              <a:buClr>
                <a:srgbClr val="FCAF17"/>
              </a:buClr>
              <a:buSzPts val="2400"/>
              <a:buFont typeface="Arial"/>
              <a:buNone/>
              <a:defRPr sz="3200" b="0" i="0" u="none" strike="noStrike" cap="none">
                <a:solidFill>
                  <a:schemeClr val="lt1"/>
                </a:solidFill>
                <a:latin typeface="Trebuchet MS"/>
                <a:ea typeface="Trebuchet MS"/>
                <a:cs typeface="Trebuchet MS"/>
                <a:sym typeface="Trebuchet MS"/>
              </a:defRPr>
            </a:lvl3pPr>
            <a:lvl4pPr marR="0" lvl="3" algn="l" rtl="0">
              <a:spcBef>
                <a:spcPts val="533"/>
              </a:spcBef>
              <a:spcAft>
                <a:spcPts val="0"/>
              </a:spcAft>
              <a:buClr>
                <a:srgbClr val="FCAF17"/>
              </a:buClr>
              <a:buSzPts val="2000"/>
              <a:buFont typeface="Arial"/>
              <a:buNone/>
              <a:defRPr sz="2667" b="0" i="0" u="none" strike="noStrike" cap="none">
                <a:solidFill>
                  <a:schemeClr val="lt1"/>
                </a:solidFill>
                <a:latin typeface="Trebuchet MS"/>
                <a:ea typeface="Trebuchet MS"/>
                <a:cs typeface="Trebuchet MS"/>
                <a:sym typeface="Trebuchet MS"/>
              </a:defRPr>
            </a:lvl4pPr>
            <a:lvl5pPr marR="0" lvl="4" algn="l" rtl="0">
              <a:spcBef>
                <a:spcPts val="533"/>
              </a:spcBef>
              <a:spcAft>
                <a:spcPts val="0"/>
              </a:spcAft>
              <a:buClr>
                <a:srgbClr val="FCAF17"/>
              </a:buClr>
              <a:buSzPts val="2000"/>
              <a:buFont typeface="Arial"/>
              <a:buNone/>
              <a:defRPr sz="2667" b="0" i="0" u="none" strike="noStrike" cap="none">
                <a:solidFill>
                  <a:schemeClr val="lt1"/>
                </a:solidFill>
                <a:latin typeface="Trebuchet MS"/>
                <a:ea typeface="Trebuchet MS"/>
                <a:cs typeface="Trebuchet MS"/>
                <a:sym typeface="Trebuchet MS"/>
              </a:defRPr>
            </a:lvl5pPr>
            <a:lvl6pPr marR="0" lvl="5" algn="l" rtl="0">
              <a:spcBef>
                <a:spcPts val="533"/>
              </a:spcBef>
              <a:spcAft>
                <a:spcPts val="0"/>
              </a:spcAft>
              <a:buClr>
                <a:schemeClr val="accent1"/>
              </a:buClr>
              <a:buSzPts val="2000"/>
              <a:buFont typeface="Arial"/>
              <a:buNone/>
              <a:defRPr sz="2667" b="0" i="0" u="none" strike="noStrike" cap="none">
                <a:solidFill>
                  <a:schemeClr val="lt1"/>
                </a:solidFill>
                <a:latin typeface="Trebuchet MS"/>
                <a:ea typeface="Trebuchet MS"/>
                <a:cs typeface="Trebuchet MS"/>
                <a:sym typeface="Trebuchet MS"/>
              </a:defRPr>
            </a:lvl6pPr>
            <a:lvl7pPr marR="0" lvl="6" algn="l" rtl="0">
              <a:spcBef>
                <a:spcPts val="533"/>
              </a:spcBef>
              <a:spcAft>
                <a:spcPts val="0"/>
              </a:spcAft>
              <a:buClr>
                <a:schemeClr val="accent2"/>
              </a:buClr>
              <a:buSzPts val="2000"/>
              <a:buFont typeface="Arial"/>
              <a:buNone/>
              <a:defRPr sz="2667" b="0" i="0" u="none" strike="noStrike" cap="none">
                <a:solidFill>
                  <a:schemeClr val="lt1"/>
                </a:solidFill>
                <a:latin typeface="Trebuchet MS"/>
                <a:ea typeface="Trebuchet MS"/>
                <a:cs typeface="Trebuchet MS"/>
                <a:sym typeface="Trebuchet MS"/>
              </a:defRPr>
            </a:lvl7pPr>
            <a:lvl8pPr marR="0" lvl="7" algn="l" rtl="0">
              <a:spcBef>
                <a:spcPts val="533"/>
              </a:spcBef>
              <a:spcAft>
                <a:spcPts val="0"/>
              </a:spcAft>
              <a:buClr>
                <a:schemeClr val="accent3"/>
              </a:buClr>
              <a:buSzPts val="2000"/>
              <a:buFont typeface="Arial"/>
              <a:buNone/>
              <a:defRPr sz="2667" b="0" i="0" u="none" strike="noStrike" cap="none">
                <a:solidFill>
                  <a:schemeClr val="lt1"/>
                </a:solidFill>
                <a:latin typeface="Trebuchet MS"/>
                <a:ea typeface="Trebuchet MS"/>
                <a:cs typeface="Trebuchet MS"/>
                <a:sym typeface="Trebuchet MS"/>
              </a:defRPr>
            </a:lvl8pPr>
            <a:lvl9pPr marR="0" lvl="8" algn="l" rtl="0">
              <a:spcBef>
                <a:spcPts val="533"/>
              </a:spcBef>
              <a:spcAft>
                <a:spcPts val="0"/>
              </a:spcAft>
              <a:buClr>
                <a:schemeClr val="accent4"/>
              </a:buClr>
              <a:buSzPts val="2000"/>
              <a:buFont typeface="Arial"/>
              <a:buNone/>
              <a:defRPr sz="2667" b="0" i="0" u="none" strike="noStrike" cap="none">
                <a:solidFill>
                  <a:schemeClr val="lt1"/>
                </a:solidFill>
                <a:latin typeface="Trebuchet MS"/>
                <a:ea typeface="Trebuchet MS"/>
                <a:cs typeface="Trebuchet MS"/>
                <a:sym typeface="Trebuchet MS"/>
              </a:defRPr>
            </a:lvl9pPr>
          </a:lstStyle>
          <a:p>
            <a:endParaRPr/>
          </a:p>
        </p:txBody>
      </p:sp>
      <p:sp>
        <p:nvSpPr>
          <p:cNvPr id="37" name="Google Shape;37;p8"/>
          <p:cNvSpPr txBox="1">
            <a:spLocks noGrp="1"/>
          </p:cNvSpPr>
          <p:nvPr>
            <p:ph type="body" idx="1"/>
          </p:nvPr>
        </p:nvSpPr>
        <p:spPr>
          <a:xfrm>
            <a:off x="609600" y="5582627"/>
            <a:ext cx="10989600" cy="612800"/>
          </a:xfrm>
          <a:prstGeom prst="rect">
            <a:avLst/>
          </a:prstGeom>
          <a:noFill/>
          <a:ln>
            <a:noFill/>
          </a:ln>
        </p:spPr>
        <p:txBody>
          <a:bodyPr spcFirstLastPara="1" wrap="square" lIns="91425" tIns="45700" rIns="91425" bIns="45700" anchor="t" anchorCtr="0">
            <a:noAutofit/>
          </a:bodyPr>
          <a:lstStyle>
            <a:lvl1pPr marL="609585" lvl="0" indent="-304792" algn="ctr">
              <a:spcBef>
                <a:spcPts val="427"/>
              </a:spcBef>
              <a:spcAft>
                <a:spcPts val="0"/>
              </a:spcAft>
              <a:buSzPts val="1600"/>
              <a:buNone/>
              <a:defRPr sz="2133">
                <a:solidFill>
                  <a:srgbClr val="4678BC"/>
                </a:solidFill>
              </a:defRPr>
            </a:lvl1pPr>
            <a:lvl2pPr marL="1219170" lvl="1" indent="-304792" algn="l">
              <a:spcBef>
                <a:spcPts val="320"/>
              </a:spcBef>
              <a:spcAft>
                <a:spcPts val="0"/>
              </a:spcAft>
              <a:buSzPts val="1200"/>
              <a:buNone/>
              <a:defRPr sz="1600"/>
            </a:lvl2pPr>
            <a:lvl3pPr marL="1828754" lvl="2" indent="-304792" algn="l">
              <a:spcBef>
                <a:spcPts val="267"/>
              </a:spcBef>
              <a:spcAft>
                <a:spcPts val="0"/>
              </a:spcAft>
              <a:buSzPts val="1000"/>
              <a:buNone/>
              <a:defRPr sz="1333"/>
            </a:lvl3pPr>
            <a:lvl4pPr marL="2438339" lvl="3" indent="-304792" algn="l">
              <a:spcBef>
                <a:spcPts val="240"/>
              </a:spcBef>
              <a:spcAft>
                <a:spcPts val="0"/>
              </a:spcAft>
              <a:buSzPts val="900"/>
              <a:buNone/>
              <a:defRPr sz="1200"/>
            </a:lvl4pPr>
            <a:lvl5pPr marL="3047924" lvl="4" indent="-304792" algn="l">
              <a:spcBef>
                <a:spcPts val="240"/>
              </a:spcBef>
              <a:spcAft>
                <a:spcPts val="0"/>
              </a:spcAft>
              <a:buSzPts val="900"/>
              <a:buNone/>
              <a:defRPr sz="1200"/>
            </a:lvl5pPr>
            <a:lvl6pPr marL="3657509" lvl="5" indent="-304792" algn="l">
              <a:spcBef>
                <a:spcPts val="240"/>
              </a:spcBef>
              <a:spcAft>
                <a:spcPts val="0"/>
              </a:spcAft>
              <a:buSzPts val="900"/>
              <a:buNone/>
              <a:defRPr sz="1200"/>
            </a:lvl6pPr>
            <a:lvl7pPr marL="4267093" lvl="6" indent="-304792" algn="l">
              <a:spcBef>
                <a:spcPts val="240"/>
              </a:spcBef>
              <a:spcAft>
                <a:spcPts val="0"/>
              </a:spcAft>
              <a:buSzPts val="900"/>
              <a:buNone/>
              <a:defRPr sz="1200"/>
            </a:lvl7pPr>
            <a:lvl8pPr marL="4876678" lvl="7" indent="-304792" algn="l">
              <a:spcBef>
                <a:spcPts val="240"/>
              </a:spcBef>
              <a:spcAft>
                <a:spcPts val="0"/>
              </a:spcAft>
              <a:buSzPts val="900"/>
              <a:buNone/>
              <a:defRPr sz="1200"/>
            </a:lvl8pPr>
            <a:lvl9pPr marL="5486263" lvl="8" indent="-304792" algn="l">
              <a:spcBef>
                <a:spcPts val="240"/>
              </a:spcBef>
              <a:spcAft>
                <a:spcPts val="0"/>
              </a:spcAft>
              <a:buSzPts val="900"/>
              <a:buNone/>
              <a:defRPr sz="1200"/>
            </a:lvl9pPr>
          </a:lstStyle>
          <a:p>
            <a:endParaRPr/>
          </a:p>
        </p:txBody>
      </p:sp>
      <p:sp>
        <p:nvSpPr>
          <p:cNvPr id="38" name="Google Shape;38;p8"/>
          <p:cNvSpPr txBox="1">
            <a:spLocks noGrp="1"/>
          </p:cNvSpPr>
          <p:nvPr>
            <p:ph type="sldNum" idx="12"/>
          </p:nvPr>
        </p:nvSpPr>
        <p:spPr>
          <a:xfrm>
            <a:off x="8737600" y="6096000"/>
            <a:ext cx="2844800" cy="3652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40973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9"/>
        <p:cNvGrpSpPr/>
        <p:nvPr/>
      </p:nvGrpSpPr>
      <p:grpSpPr>
        <a:xfrm>
          <a:off x="0" y="0"/>
          <a:ext cx="0" cy="0"/>
          <a:chOff x="0" y="0"/>
          <a:chExt cx="0" cy="0"/>
        </a:xfrm>
      </p:grpSpPr>
      <p:pic>
        <p:nvPicPr>
          <p:cNvPr id="40" name="Google Shape;40;p9" descr="Marcus 4C R 600.png"/>
          <p:cNvPicPr preferRelativeResize="0"/>
          <p:nvPr/>
        </p:nvPicPr>
        <p:blipFill rotWithShape="1">
          <a:blip r:embed="rId2">
            <a:alphaModFix/>
          </a:blip>
          <a:srcRect/>
          <a:stretch/>
        </p:blipFill>
        <p:spPr>
          <a:xfrm>
            <a:off x="3502152" y="2622804"/>
            <a:ext cx="5187696" cy="1612392"/>
          </a:xfrm>
          <a:prstGeom prst="rect">
            <a:avLst/>
          </a:prstGeom>
          <a:noFill/>
          <a:ln>
            <a:noFill/>
          </a:ln>
        </p:spPr>
      </p:pic>
    </p:spTree>
    <p:extLst>
      <p:ext uri="{BB962C8B-B14F-4D97-AF65-F5344CB8AC3E}">
        <p14:creationId xmlns:p14="http://schemas.microsoft.com/office/powerpoint/2010/main" val="1785242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1_Blank">
  <p:cSld name="1_Blank">
    <p:spTree>
      <p:nvGrpSpPr>
        <p:cNvPr id="1" name="Shape 41"/>
        <p:cNvGrpSpPr/>
        <p:nvPr/>
      </p:nvGrpSpPr>
      <p:grpSpPr>
        <a:xfrm>
          <a:off x="0" y="0"/>
          <a:ext cx="0" cy="0"/>
          <a:chOff x="0" y="0"/>
          <a:chExt cx="0" cy="0"/>
        </a:xfrm>
      </p:grpSpPr>
      <p:sp>
        <p:nvSpPr>
          <p:cNvPr id="42" name="Google Shape;42;p10"/>
          <p:cNvSpPr txBox="1">
            <a:spLocks noGrp="1"/>
          </p:cNvSpPr>
          <p:nvPr>
            <p:ph type="sldNum" idx="12"/>
          </p:nvPr>
        </p:nvSpPr>
        <p:spPr>
          <a:xfrm>
            <a:off x="8737600" y="6096000"/>
            <a:ext cx="2844800" cy="3652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1961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415600" y="593367"/>
            <a:ext cx="11360800" cy="76360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 name="Google Shape;45;p11"/>
          <p:cNvSpPr txBox="1">
            <a:spLocks noGrp="1"/>
          </p:cNvSpPr>
          <p:nvPr>
            <p:ph type="body" idx="1"/>
          </p:nvPr>
        </p:nvSpPr>
        <p:spPr>
          <a:xfrm>
            <a:off x="415600" y="1536633"/>
            <a:ext cx="11360800" cy="4555200"/>
          </a:xfrm>
          <a:prstGeom prst="rect">
            <a:avLst/>
          </a:prstGeom>
        </p:spPr>
        <p:txBody>
          <a:bodyPr spcFirstLastPara="1" wrap="square" lIns="91425" tIns="45700" rIns="91425" bIns="45700" anchor="t" anchorCtr="0">
            <a:noAutofit/>
          </a:bodyPr>
          <a:lstStyle>
            <a:lvl1pPr marL="609585" lvl="0" indent="-491054" rtl="0">
              <a:spcBef>
                <a:spcPts val="587"/>
              </a:spcBef>
              <a:spcAft>
                <a:spcPts val="0"/>
              </a:spcAft>
              <a:buSzPts val="2200"/>
              <a:buChar char="•"/>
              <a:defRPr/>
            </a:lvl1pPr>
            <a:lvl2pPr marL="1219170" lvl="1" indent="-474121" rtl="0">
              <a:spcBef>
                <a:spcPts val="533"/>
              </a:spcBef>
              <a:spcAft>
                <a:spcPts val="0"/>
              </a:spcAft>
              <a:buSzPts val="2000"/>
              <a:buChar char="•"/>
              <a:defRPr/>
            </a:lvl2pPr>
            <a:lvl3pPr marL="1828754" lvl="2" indent="-457189" rtl="0">
              <a:spcBef>
                <a:spcPts val="480"/>
              </a:spcBef>
              <a:spcAft>
                <a:spcPts val="0"/>
              </a:spcAft>
              <a:buSzPts val="1800"/>
              <a:buChar char="•"/>
              <a:defRPr/>
            </a:lvl3pPr>
            <a:lvl4pPr marL="2438339" lvl="3" indent="-440256" rtl="0">
              <a:spcBef>
                <a:spcPts val="427"/>
              </a:spcBef>
              <a:spcAft>
                <a:spcPts val="0"/>
              </a:spcAft>
              <a:buSzPts val="1600"/>
              <a:buChar char="•"/>
              <a:defRPr/>
            </a:lvl4pPr>
            <a:lvl5pPr marL="3047924" lvl="4" indent="-423323" rtl="0">
              <a:spcBef>
                <a:spcPts val="373"/>
              </a:spcBef>
              <a:spcAft>
                <a:spcPts val="0"/>
              </a:spcAft>
              <a:buSzPts val="1400"/>
              <a:buChar char="•"/>
              <a:defRPr/>
            </a:lvl5pPr>
            <a:lvl6pPr marL="3657509" lvl="5" indent="-423323" rtl="0">
              <a:spcBef>
                <a:spcPts val="373"/>
              </a:spcBef>
              <a:spcAft>
                <a:spcPts val="0"/>
              </a:spcAft>
              <a:buSzPts val="1400"/>
              <a:buChar char="•"/>
              <a:defRPr/>
            </a:lvl6pPr>
            <a:lvl7pPr marL="4267093" lvl="6" indent="-423323" rtl="0">
              <a:spcBef>
                <a:spcPts val="373"/>
              </a:spcBef>
              <a:spcAft>
                <a:spcPts val="0"/>
              </a:spcAft>
              <a:buSzPts val="1400"/>
              <a:buChar char="•"/>
              <a:defRPr/>
            </a:lvl7pPr>
            <a:lvl8pPr marL="4876678" lvl="7" indent="-423323" rtl="0">
              <a:spcBef>
                <a:spcPts val="373"/>
              </a:spcBef>
              <a:spcAft>
                <a:spcPts val="0"/>
              </a:spcAft>
              <a:buSzPts val="1400"/>
              <a:buChar char="•"/>
              <a:defRPr/>
            </a:lvl8pPr>
            <a:lvl9pPr marL="5486263" lvl="8" indent="-423323" rtl="0">
              <a:spcBef>
                <a:spcPts val="373"/>
              </a:spcBef>
              <a:spcAft>
                <a:spcPts val="0"/>
              </a:spcAft>
              <a:buSzPts val="1400"/>
              <a:buChar char="•"/>
              <a:defRPr/>
            </a:lvl9pPr>
          </a:lstStyle>
          <a:p>
            <a:endParaRPr/>
          </a:p>
        </p:txBody>
      </p:sp>
      <p:sp>
        <p:nvSpPr>
          <p:cNvPr id="46" name="Google Shape;46;p11"/>
          <p:cNvSpPr txBox="1">
            <a:spLocks noGrp="1"/>
          </p:cNvSpPr>
          <p:nvPr>
            <p:ph type="sldNum" idx="12"/>
          </p:nvPr>
        </p:nvSpPr>
        <p:spPr>
          <a:xfrm>
            <a:off x="11296611" y="6217623"/>
            <a:ext cx="731600" cy="5248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32367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1E40"/>
        </a:solidFill>
        <a:effectLst/>
      </p:bgPr>
    </p:bg>
    <p:spTree>
      <p:nvGrpSpPr>
        <p:cNvPr id="1" name="Shape 5"/>
        <p:cNvGrpSpPr/>
        <p:nvPr/>
      </p:nvGrpSpPr>
      <p:grpSpPr>
        <a:xfrm>
          <a:off x="0" y="0"/>
          <a:ext cx="0" cy="0"/>
          <a:chOff x="0" y="0"/>
          <a:chExt cx="0" cy="0"/>
        </a:xfrm>
      </p:grpSpPr>
      <p:pic>
        <p:nvPicPr>
          <p:cNvPr id="6" name="Google Shape;6;p1" descr="footers reversed8.png"/>
          <p:cNvPicPr preferRelativeResize="0"/>
          <p:nvPr/>
        </p:nvPicPr>
        <p:blipFill rotWithShape="1">
          <a:blip r:embed="rId11">
            <a:alphaModFix/>
          </a:blip>
          <a:srcRect/>
          <a:stretch/>
        </p:blipFill>
        <p:spPr>
          <a:xfrm>
            <a:off x="1" y="5638800"/>
            <a:ext cx="12191996" cy="1219200"/>
          </a:xfrm>
          <a:prstGeom prst="rect">
            <a:avLst/>
          </a:prstGeom>
          <a:noFill/>
          <a:ln>
            <a:noFill/>
          </a:ln>
        </p:spPr>
      </p:pic>
      <p:sp>
        <p:nvSpPr>
          <p:cNvPr id="7" name="Google Shape;7;p1"/>
          <p:cNvSpPr txBox="1">
            <a:spLocks noGrp="1"/>
          </p:cNvSpPr>
          <p:nvPr>
            <p:ph type="title"/>
          </p:nvPr>
        </p:nvSpPr>
        <p:spPr>
          <a:xfrm>
            <a:off x="609600" y="466725"/>
            <a:ext cx="10972800" cy="117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rgbClr val="FFDD7F"/>
                </a:solidFill>
                <a:latin typeface="Trebuchet MS"/>
                <a:ea typeface="Trebuchet MS"/>
                <a:cs typeface="Trebuchet MS"/>
                <a:sym typeface="Trebuchet MS"/>
              </a:defRPr>
            </a:lvl1pPr>
            <a:lvl2pPr marR="0" lvl="1" algn="l" rtl="0">
              <a:spcBef>
                <a:spcPts val="0"/>
              </a:spcBef>
              <a:spcAft>
                <a:spcPts val="0"/>
              </a:spcAft>
              <a:buSzPts val="1400"/>
              <a:buNone/>
              <a:defRPr sz="2800" b="0" i="0" u="none" strike="noStrike" cap="none">
                <a:solidFill>
                  <a:srgbClr val="FFDD7F"/>
                </a:solidFill>
                <a:latin typeface="Trebuchet MS"/>
                <a:ea typeface="Trebuchet MS"/>
                <a:cs typeface="Trebuchet MS"/>
                <a:sym typeface="Trebuchet MS"/>
              </a:defRPr>
            </a:lvl2pPr>
            <a:lvl3pPr marR="0" lvl="2" algn="l" rtl="0">
              <a:spcBef>
                <a:spcPts val="0"/>
              </a:spcBef>
              <a:spcAft>
                <a:spcPts val="0"/>
              </a:spcAft>
              <a:buSzPts val="1400"/>
              <a:buNone/>
              <a:defRPr sz="2800" b="0" i="0" u="none" strike="noStrike" cap="none">
                <a:solidFill>
                  <a:srgbClr val="FFDD7F"/>
                </a:solidFill>
                <a:latin typeface="Trebuchet MS"/>
                <a:ea typeface="Trebuchet MS"/>
                <a:cs typeface="Trebuchet MS"/>
                <a:sym typeface="Trebuchet MS"/>
              </a:defRPr>
            </a:lvl3pPr>
            <a:lvl4pPr marR="0" lvl="3" algn="l" rtl="0">
              <a:spcBef>
                <a:spcPts val="0"/>
              </a:spcBef>
              <a:spcAft>
                <a:spcPts val="0"/>
              </a:spcAft>
              <a:buSzPts val="1400"/>
              <a:buNone/>
              <a:defRPr sz="2800" b="0" i="0" u="none" strike="noStrike" cap="none">
                <a:solidFill>
                  <a:srgbClr val="FFDD7F"/>
                </a:solidFill>
                <a:latin typeface="Trebuchet MS"/>
                <a:ea typeface="Trebuchet MS"/>
                <a:cs typeface="Trebuchet MS"/>
                <a:sym typeface="Trebuchet MS"/>
              </a:defRPr>
            </a:lvl4pPr>
            <a:lvl5pPr marR="0" lvl="4" algn="l" rtl="0">
              <a:spcBef>
                <a:spcPts val="0"/>
              </a:spcBef>
              <a:spcAft>
                <a:spcPts val="0"/>
              </a:spcAft>
              <a:buSzPts val="1400"/>
              <a:buNone/>
              <a:defRPr sz="2800" b="0" i="0" u="none" strike="noStrike" cap="none">
                <a:solidFill>
                  <a:srgbClr val="FFDD7F"/>
                </a:solidFill>
                <a:latin typeface="Trebuchet MS"/>
                <a:ea typeface="Trebuchet MS"/>
                <a:cs typeface="Trebuchet MS"/>
                <a:sym typeface="Trebuchet MS"/>
              </a:defRPr>
            </a:lvl5pPr>
            <a:lvl6pPr marR="0" lvl="5" algn="l" rtl="0">
              <a:spcBef>
                <a:spcPts val="0"/>
              </a:spcBef>
              <a:spcAft>
                <a:spcPts val="0"/>
              </a:spcAft>
              <a:buSzPts val="1400"/>
              <a:buNone/>
              <a:defRPr sz="2800" b="0" i="0" u="none" strike="noStrike" cap="none">
                <a:solidFill>
                  <a:srgbClr val="FFDD7F"/>
                </a:solidFill>
                <a:latin typeface="Trebuchet MS"/>
                <a:ea typeface="Trebuchet MS"/>
                <a:cs typeface="Trebuchet MS"/>
                <a:sym typeface="Trebuchet MS"/>
              </a:defRPr>
            </a:lvl6pPr>
            <a:lvl7pPr marR="0" lvl="6" algn="l" rtl="0">
              <a:spcBef>
                <a:spcPts val="0"/>
              </a:spcBef>
              <a:spcAft>
                <a:spcPts val="0"/>
              </a:spcAft>
              <a:buSzPts val="1400"/>
              <a:buNone/>
              <a:defRPr sz="2800" b="0" i="0" u="none" strike="noStrike" cap="none">
                <a:solidFill>
                  <a:srgbClr val="FFDD7F"/>
                </a:solidFill>
                <a:latin typeface="Trebuchet MS"/>
                <a:ea typeface="Trebuchet MS"/>
                <a:cs typeface="Trebuchet MS"/>
                <a:sym typeface="Trebuchet MS"/>
              </a:defRPr>
            </a:lvl7pPr>
            <a:lvl8pPr marR="0" lvl="7" algn="l" rtl="0">
              <a:spcBef>
                <a:spcPts val="0"/>
              </a:spcBef>
              <a:spcAft>
                <a:spcPts val="0"/>
              </a:spcAft>
              <a:buSzPts val="1400"/>
              <a:buNone/>
              <a:defRPr sz="2800" b="0" i="0" u="none" strike="noStrike" cap="none">
                <a:solidFill>
                  <a:srgbClr val="FFDD7F"/>
                </a:solidFill>
                <a:latin typeface="Trebuchet MS"/>
                <a:ea typeface="Trebuchet MS"/>
                <a:cs typeface="Trebuchet MS"/>
                <a:sym typeface="Trebuchet MS"/>
              </a:defRPr>
            </a:lvl8pPr>
            <a:lvl9pPr marR="0" lvl="8" algn="l" rtl="0">
              <a:spcBef>
                <a:spcPts val="0"/>
              </a:spcBef>
              <a:spcAft>
                <a:spcPts val="0"/>
              </a:spcAft>
              <a:buSzPts val="1400"/>
              <a:buNone/>
              <a:defRPr sz="2800" b="0" i="0" u="none" strike="noStrike" cap="none">
                <a:solidFill>
                  <a:srgbClr val="FFDD7F"/>
                </a:solidFill>
                <a:latin typeface="Trebuchet MS"/>
                <a:ea typeface="Trebuchet MS"/>
                <a:cs typeface="Trebuchet MS"/>
                <a:sym typeface="Trebuchet MS"/>
              </a:defRPr>
            </a:lvl9pPr>
          </a:lstStyle>
          <a:p>
            <a:endParaRPr/>
          </a:p>
        </p:txBody>
      </p:sp>
      <p:sp>
        <p:nvSpPr>
          <p:cNvPr id="8" name="Google Shape;8;p1"/>
          <p:cNvSpPr txBox="1">
            <a:spLocks noGrp="1"/>
          </p:cNvSpPr>
          <p:nvPr>
            <p:ph type="body" idx="1"/>
          </p:nvPr>
        </p:nvSpPr>
        <p:spPr>
          <a:xfrm>
            <a:off x="609600" y="1746249"/>
            <a:ext cx="10972800" cy="4389600"/>
          </a:xfrm>
          <a:prstGeom prst="rect">
            <a:avLst/>
          </a:prstGeom>
          <a:noFill/>
          <a:ln>
            <a:noFill/>
          </a:ln>
        </p:spPr>
        <p:txBody>
          <a:bodyPr spcFirstLastPara="1" wrap="square" lIns="91425" tIns="45700" rIns="91425" bIns="45700" anchor="t" anchorCtr="0">
            <a:noAutofit/>
          </a:bodyPr>
          <a:lstStyle>
            <a:lvl1pPr marL="457200" marR="0" lvl="0" indent="-368300" algn="l" rtl="0">
              <a:spcBef>
                <a:spcPts val="440"/>
              </a:spcBef>
              <a:spcAft>
                <a:spcPts val="0"/>
              </a:spcAft>
              <a:buClr>
                <a:srgbClr val="FCAF17"/>
              </a:buClr>
              <a:buSzPts val="2200"/>
              <a:buFont typeface="Arial"/>
              <a:buChar char="•"/>
              <a:defRPr sz="2200" b="0" i="0" u="none" strike="noStrike" cap="none">
                <a:solidFill>
                  <a:schemeClr val="lt1"/>
                </a:solidFill>
                <a:latin typeface="Trebuchet MS"/>
                <a:ea typeface="Trebuchet MS"/>
                <a:cs typeface="Trebuchet MS"/>
                <a:sym typeface="Trebuchet MS"/>
              </a:defRPr>
            </a:lvl1pPr>
            <a:lvl2pPr marL="914400" marR="0" lvl="1" indent="-355600" algn="l" rtl="0">
              <a:spcBef>
                <a:spcPts val="400"/>
              </a:spcBef>
              <a:spcAft>
                <a:spcPts val="0"/>
              </a:spcAft>
              <a:buClr>
                <a:srgbClr val="FCAF17"/>
              </a:buClr>
              <a:buSzPts val="2000"/>
              <a:buFont typeface="Arial"/>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spcBef>
                <a:spcPts val="360"/>
              </a:spcBef>
              <a:spcAft>
                <a:spcPts val="0"/>
              </a:spcAft>
              <a:buClr>
                <a:srgbClr val="FCAF17"/>
              </a:buClr>
              <a:buSzPts val="1800"/>
              <a:buFont typeface="Arial"/>
              <a:buChar char="•"/>
              <a:defRPr sz="1800" b="0" i="0" u="none" strike="noStrike" cap="none">
                <a:solidFill>
                  <a:schemeClr val="lt1"/>
                </a:solidFill>
                <a:latin typeface="Trebuchet MS"/>
                <a:ea typeface="Trebuchet MS"/>
                <a:cs typeface="Trebuchet MS"/>
                <a:sym typeface="Trebuchet MS"/>
              </a:defRPr>
            </a:lvl3pPr>
            <a:lvl4pPr marL="1828800" marR="0" lvl="3" indent="-330200" algn="l" rtl="0">
              <a:spcBef>
                <a:spcPts val="320"/>
              </a:spcBef>
              <a:spcAft>
                <a:spcPts val="0"/>
              </a:spcAft>
              <a:buClr>
                <a:srgbClr val="FCAF17"/>
              </a:buClr>
              <a:buSzPts val="1600"/>
              <a:buFont typeface="Arial"/>
              <a:buChar char="•"/>
              <a:defRPr sz="1600" b="0" i="0" u="none" strike="noStrike" cap="none">
                <a:solidFill>
                  <a:schemeClr val="lt1"/>
                </a:solidFill>
                <a:latin typeface="Trebuchet MS"/>
                <a:ea typeface="Trebuchet MS"/>
                <a:cs typeface="Trebuchet MS"/>
                <a:sym typeface="Trebuchet MS"/>
              </a:defRPr>
            </a:lvl4pPr>
            <a:lvl5pPr marL="2286000" marR="0" lvl="4" indent="-317500" algn="l" rtl="0">
              <a:spcBef>
                <a:spcPts val="280"/>
              </a:spcBef>
              <a:spcAft>
                <a:spcPts val="0"/>
              </a:spcAft>
              <a:buClr>
                <a:srgbClr val="FCAF17"/>
              </a:buClr>
              <a:buSzPts val="1400"/>
              <a:buFont typeface="Arial"/>
              <a:buChar char="•"/>
              <a:defRPr sz="1400" b="0" i="0" u="none" strike="noStrike" cap="none">
                <a:solidFill>
                  <a:schemeClr val="lt1"/>
                </a:solidFill>
                <a:latin typeface="Trebuchet MS"/>
                <a:ea typeface="Trebuchet MS"/>
                <a:cs typeface="Trebuchet MS"/>
                <a:sym typeface="Trebuchet MS"/>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lt1"/>
                </a:solidFill>
                <a:latin typeface="Trebuchet MS"/>
                <a:ea typeface="Trebuchet MS"/>
                <a:cs typeface="Trebuchet MS"/>
                <a:sym typeface="Trebuchet MS"/>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lt1"/>
                </a:solidFill>
                <a:latin typeface="Trebuchet MS"/>
                <a:ea typeface="Trebuchet MS"/>
                <a:cs typeface="Trebuchet MS"/>
                <a:sym typeface="Trebuchet MS"/>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lt1"/>
                </a:solidFill>
                <a:latin typeface="Trebuchet MS"/>
                <a:ea typeface="Trebuchet MS"/>
                <a:cs typeface="Trebuchet MS"/>
                <a:sym typeface="Trebuchet MS"/>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lt1"/>
                </a:solidFill>
                <a:latin typeface="Trebuchet MS"/>
                <a:ea typeface="Trebuchet MS"/>
                <a:cs typeface="Trebuchet MS"/>
                <a:sym typeface="Trebuchet MS"/>
              </a:defRPr>
            </a:lvl9pPr>
          </a:lstStyle>
          <a:p>
            <a:endParaRPr/>
          </a:p>
        </p:txBody>
      </p:sp>
      <p:sp>
        <p:nvSpPr>
          <p:cNvPr id="9" name="Google Shape;9;p1"/>
          <p:cNvSpPr txBox="1">
            <a:spLocks noGrp="1"/>
          </p:cNvSpPr>
          <p:nvPr>
            <p:ph type="sldNum" idx="12"/>
          </p:nvPr>
        </p:nvSpPr>
        <p:spPr>
          <a:xfrm>
            <a:off x="8737600" y="6096000"/>
            <a:ext cx="2844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67">
                <a:solidFill>
                  <a:schemeClr val="lt1"/>
                </a:solidFill>
                <a:latin typeface="Trebuchet MS"/>
                <a:ea typeface="Trebuchet MS"/>
                <a:cs typeface="Trebuchet MS"/>
                <a:sym typeface="Trebuchet MS"/>
              </a:defRPr>
            </a:lvl1pPr>
            <a:lvl2pPr marL="0" marR="0" lvl="1" indent="0" algn="r" rtl="0">
              <a:spcBef>
                <a:spcPts val="0"/>
              </a:spcBef>
              <a:spcAft>
                <a:spcPts val="0"/>
              </a:spcAft>
              <a:buNone/>
              <a:defRPr sz="1067">
                <a:solidFill>
                  <a:schemeClr val="lt1"/>
                </a:solidFill>
                <a:latin typeface="Trebuchet MS"/>
                <a:ea typeface="Trebuchet MS"/>
                <a:cs typeface="Trebuchet MS"/>
                <a:sym typeface="Trebuchet MS"/>
              </a:defRPr>
            </a:lvl2pPr>
            <a:lvl3pPr marL="0" marR="0" lvl="2" indent="0" algn="r" rtl="0">
              <a:spcBef>
                <a:spcPts val="0"/>
              </a:spcBef>
              <a:spcAft>
                <a:spcPts val="0"/>
              </a:spcAft>
              <a:buNone/>
              <a:defRPr sz="1067">
                <a:solidFill>
                  <a:schemeClr val="lt1"/>
                </a:solidFill>
                <a:latin typeface="Trebuchet MS"/>
                <a:ea typeface="Trebuchet MS"/>
                <a:cs typeface="Trebuchet MS"/>
                <a:sym typeface="Trebuchet MS"/>
              </a:defRPr>
            </a:lvl3pPr>
            <a:lvl4pPr marL="0" marR="0" lvl="3" indent="0" algn="r" rtl="0">
              <a:spcBef>
                <a:spcPts val="0"/>
              </a:spcBef>
              <a:spcAft>
                <a:spcPts val="0"/>
              </a:spcAft>
              <a:buNone/>
              <a:defRPr sz="1067">
                <a:solidFill>
                  <a:schemeClr val="lt1"/>
                </a:solidFill>
                <a:latin typeface="Trebuchet MS"/>
                <a:ea typeface="Trebuchet MS"/>
                <a:cs typeface="Trebuchet MS"/>
                <a:sym typeface="Trebuchet MS"/>
              </a:defRPr>
            </a:lvl4pPr>
            <a:lvl5pPr marL="0" marR="0" lvl="4" indent="0" algn="r" rtl="0">
              <a:spcBef>
                <a:spcPts val="0"/>
              </a:spcBef>
              <a:spcAft>
                <a:spcPts val="0"/>
              </a:spcAft>
              <a:buNone/>
              <a:defRPr sz="1067">
                <a:solidFill>
                  <a:schemeClr val="lt1"/>
                </a:solidFill>
                <a:latin typeface="Trebuchet MS"/>
                <a:ea typeface="Trebuchet MS"/>
                <a:cs typeface="Trebuchet MS"/>
                <a:sym typeface="Trebuchet MS"/>
              </a:defRPr>
            </a:lvl5pPr>
            <a:lvl6pPr marL="0" marR="0" lvl="5" indent="0" algn="r" rtl="0">
              <a:spcBef>
                <a:spcPts val="0"/>
              </a:spcBef>
              <a:spcAft>
                <a:spcPts val="0"/>
              </a:spcAft>
              <a:buNone/>
              <a:defRPr sz="1067">
                <a:solidFill>
                  <a:schemeClr val="lt1"/>
                </a:solidFill>
                <a:latin typeface="Trebuchet MS"/>
                <a:ea typeface="Trebuchet MS"/>
                <a:cs typeface="Trebuchet MS"/>
                <a:sym typeface="Trebuchet MS"/>
              </a:defRPr>
            </a:lvl6pPr>
            <a:lvl7pPr marL="0" marR="0" lvl="6" indent="0" algn="r" rtl="0">
              <a:spcBef>
                <a:spcPts val="0"/>
              </a:spcBef>
              <a:spcAft>
                <a:spcPts val="0"/>
              </a:spcAft>
              <a:buNone/>
              <a:defRPr sz="1067">
                <a:solidFill>
                  <a:schemeClr val="lt1"/>
                </a:solidFill>
                <a:latin typeface="Trebuchet MS"/>
                <a:ea typeface="Trebuchet MS"/>
                <a:cs typeface="Trebuchet MS"/>
                <a:sym typeface="Trebuchet MS"/>
              </a:defRPr>
            </a:lvl7pPr>
            <a:lvl8pPr marL="0" marR="0" lvl="7" indent="0" algn="r" rtl="0">
              <a:spcBef>
                <a:spcPts val="0"/>
              </a:spcBef>
              <a:spcAft>
                <a:spcPts val="0"/>
              </a:spcAft>
              <a:buNone/>
              <a:defRPr sz="1067">
                <a:solidFill>
                  <a:schemeClr val="lt1"/>
                </a:solidFill>
                <a:latin typeface="Trebuchet MS"/>
                <a:ea typeface="Trebuchet MS"/>
                <a:cs typeface="Trebuchet MS"/>
                <a:sym typeface="Trebuchet MS"/>
              </a:defRPr>
            </a:lvl8pPr>
            <a:lvl9pPr marL="0" marR="0" lvl="8" indent="0" algn="r" rtl="0">
              <a:spcBef>
                <a:spcPts val="0"/>
              </a:spcBef>
              <a:spcAft>
                <a:spcPts val="0"/>
              </a:spcAft>
              <a:buNone/>
              <a:defRPr sz="1067">
                <a:solidFill>
                  <a:schemeClr val="lt1"/>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39624209"/>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032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8288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8" name="Group 17">
            <a:extLst>
              <a:ext uri="{FF2B5EF4-FFF2-40B4-BE49-F238E27FC236}">
                <a16:creationId xmlns:a16="http://schemas.microsoft.com/office/drawing/2014/main" id="{15D1F791-04FF-4516-8691-725E9FFDEC88}"/>
              </a:ext>
            </a:extLst>
          </p:cNvPr>
          <p:cNvGrpSpPr/>
          <p:nvPr userDrawn="1"/>
        </p:nvGrpSpPr>
        <p:grpSpPr>
          <a:xfrm>
            <a:off x="101639" y="418638"/>
            <a:ext cx="325141" cy="6380206"/>
            <a:chOff x="76239" y="-202187"/>
            <a:chExt cx="325141" cy="6380206"/>
          </a:xfrm>
          <a:effectLst>
            <a:outerShdw blurRad="50800" dist="38100" dir="2700000" algn="tl" rotWithShape="0">
              <a:prstClr val="black">
                <a:alpha val="40000"/>
              </a:prstClr>
            </a:outerShdw>
          </a:effectLst>
        </p:grpSpPr>
        <p:pic>
          <p:nvPicPr>
            <p:cNvPr id="19" name="Picture 18" descr="A picture containing background pattern&#10;&#10;Description automatically generated">
              <a:extLst>
                <a:ext uri="{FF2B5EF4-FFF2-40B4-BE49-F238E27FC236}">
                  <a16:creationId xmlns:a16="http://schemas.microsoft.com/office/drawing/2014/main" id="{B6A9A537-DEC9-4AE0-88D6-8FC5762163F4}"/>
                </a:ext>
              </a:extLst>
            </p:cNvPr>
            <p:cNvPicPr>
              <a:picLocks noChangeAspect="1"/>
            </p:cNvPicPr>
            <p:nvPr userDrawn="1"/>
          </p:nvPicPr>
          <p:blipFill rotWithShape="1">
            <a:blip r:embed="rId4"/>
            <a:srcRect l="6427" t="-6067" r="82176" b="45866"/>
            <a:stretch/>
          </p:blipFill>
          <p:spPr>
            <a:xfrm>
              <a:off x="76241" y="-202187"/>
              <a:ext cx="324450" cy="1990079"/>
            </a:xfrm>
            <a:prstGeom prst="rect">
              <a:avLst/>
            </a:prstGeom>
          </p:spPr>
        </p:pic>
        <p:pic>
          <p:nvPicPr>
            <p:cNvPr id="20" name="Picture 19" descr="A picture containing background pattern&#10;&#10;Description automatically generated">
              <a:extLst>
                <a:ext uri="{FF2B5EF4-FFF2-40B4-BE49-F238E27FC236}">
                  <a16:creationId xmlns:a16="http://schemas.microsoft.com/office/drawing/2014/main" id="{99DA443D-3AF9-4B48-9D04-E6602CBD8FE8}"/>
                </a:ext>
              </a:extLst>
            </p:cNvPr>
            <p:cNvPicPr>
              <a:picLocks noChangeAspect="1"/>
            </p:cNvPicPr>
            <p:nvPr userDrawn="1"/>
          </p:nvPicPr>
          <p:blipFill rotWithShape="1">
            <a:blip r:embed="rId4"/>
            <a:srcRect l="38854" t="-6468" r="49546" b="14014"/>
            <a:stretch/>
          </p:blipFill>
          <p:spPr>
            <a:xfrm>
              <a:off x="76239" y="1408836"/>
              <a:ext cx="324448" cy="3056245"/>
            </a:xfrm>
            <a:prstGeom prst="rect">
              <a:avLst/>
            </a:prstGeom>
          </p:spPr>
        </p:pic>
        <p:pic>
          <p:nvPicPr>
            <p:cNvPr id="21" name="Picture 20" descr="A picture containing background pattern&#10;&#10;Description automatically generated">
              <a:extLst>
                <a:ext uri="{FF2B5EF4-FFF2-40B4-BE49-F238E27FC236}">
                  <a16:creationId xmlns:a16="http://schemas.microsoft.com/office/drawing/2014/main" id="{85AE0B28-4937-42B0-95E9-25FABA075207}"/>
                </a:ext>
              </a:extLst>
            </p:cNvPr>
            <p:cNvPicPr>
              <a:picLocks noChangeAspect="1"/>
            </p:cNvPicPr>
            <p:nvPr userDrawn="1"/>
          </p:nvPicPr>
          <p:blipFill rotWithShape="1">
            <a:blip r:embed="rId4"/>
            <a:srcRect l="44225" t="1135" r="44175" b="46244"/>
            <a:stretch/>
          </p:blipFill>
          <p:spPr>
            <a:xfrm>
              <a:off x="76930" y="4438524"/>
              <a:ext cx="324450" cy="1739495"/>
            </a:xfrm>
            <a:prstGeom prst="rect">
              <a:avLst/>
            </a:prstGeom>
          </p:spPr>
        </p:pic>
      </p:grpSp>
      <p:sp>
        <p:nvSpPr>
          <p:cNvPr id="22" name="Slide Number Placeholder 5">
            <a:extLst>
              <a:ext uri="{FF2B5EF4-FFF2-40B4-BE49-F238E27FC236}">
                <a16:creationId xmlns:a16="http://schemas.microsoft.com/office/drawing/2014/main" id="{9B35E28E-E1A3-4120-8AAB-300E7F55C2AB}"/>
              </a:ext>
            </a:extLst>
          </p:cNvPr>
          <p:cNvSpPr txBox="1">
            <a:spLocks/>
          </p:cNvSpPr>
          <p:nvPr userDrawn="1"/>
        </p:nvSpPr>
        <p:spPr>
          <a:xfrm>
            <a:off x="11401425" y="6410668"/>
            <a:ext cx="688580" cy="365125"/>
          </a:xfrm>
          <a:prstGeom prst="rect">
            <a:avLst/>
          </a:prstGeom>
          <a:noFill/>
          <a:ln>
            <a:noFill/>
          </a:ln>
        </p:spPr>
        <p:txBody>
          <a:bodyPr/>
          <a:lstStyle>
            <a:defPPr>
              <a:defRPr lang="en-US"/>
            </a:defPPr>
            <a:lvl1pPr marL="0" algn="r" defTabSz="457200" rtl="0" eaLnBrk="1" latinLnBrk="0" hangingPunct="1">
              <a:defRPr sz="1200" kern="1200">
                <a:solidFill>
                  <a:srgbClr val="177D3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Page</a:t>
            </a:r>
            <a:fld id="{68CDBAF2-F266-C14C-8ABF-54B90D837FA3}" type="slidenum">
              <a:rPr lang="en-US" smtClean="0"/>
              <a:pPr/>
              <a:t>‹#›</a:t>
            </a:fld>
            <a:endParaRPr lang="en-US" dirty="0"/>
          </a:p>
        </p:txBody>
      </p:sp>
      <p:pic>
        <p:nvPicPr>
          <p:cNvPr id="24" name="Picture 23" descr="Text&#10;&#10;Description automatically generated">
            <a:extLst>
              <a:ext uri="{FF2B5EF4-FFF2-40B4-BE49-F238E27FC236}">
                <a16:creationId xmlns:a16="http://schemas.microsoft.com/office/drawing/2014/main" id="{096DF7D1-BA58-46A5-85B5-A165744D4340}"/>
              </a:ext>
            </a:extLst>
          </p:cNvPr>
          <p:cNvPicPr>
            <a:picLocks noChangeAspect="1"/>
          </p:cNvPicPr>
          <p:nvPr userDrawn="1"/>
        </p:nvPicPr>
        <p:blipFill rotWithShape="1">
          <a:blip r:embed="rId5"/>
          <a:srcRect l="20190" t="-8465"/>
          <a:stretch/>
        </p:blipFill>
        <p:spPr>
          <a:xfrm>
            <a:off x="608909" y="44146"/>
            <a:ext cx="1968500" cy="528405"/>
          </a:xfrm>
          <a:prstGeom prst="rect">
            <a:avLst/>
          </a:prstGeom>
          <a:effectLst>
            <a:outerShdw blurRad="50800" dist="38100" dir="2700000" algn="tl" rotWithShape="0">
              <a:prstClr val="black">
                <a:alpha val="40000"/>
              </a:prstClr>
            </a:outerShdw>
          </a:effectLst>
        </p:spPr>
      </p:pic>
      <p:cxnSp>
        <p:nvCxnSpPr>
          <p:cNvPr id="25" name="Straight Connector 24">
            <a:extLst>
              <a:ext uri="{FF2B5EF4-FFF2-40B4-BE49-F238E27FC236}">
                <a16:creationId xmlns:a16="http://schemas.microsoft.com/office/drawing/2014/main" id="{599E64DD-EEF1-46BE-BB40-17F0F11F447B}"/>
              </a:ext>
            </a:extLst>
          </p:cNvPr>
          <p:cNvCxnSpPr>
            <a:cxnSpLocks/>
          </p:cNvCxnSpPr>
          <p:nvPr userDrawn="1"/>
        </p:nvCxnSpPr>
        <p:spPr>
          <a:xfrm>
            <a:off x="101639" y="6785279"/>
            <a:ext cx="12115460" cy="9525"/>
          </a:xfrm>
          <a:prstGeom prst="line">
            <a:avLst/>
          </a:prstGeom>
          <a:ln>
            <a:solidFill>
              <a:srgbClr val="00764B"/>
            </a:solidFill>
          </a:ln>
        </p:spPr>
        <p:style>
          <a:lnRef idx="2">
            <a:schemeClr val="accent1"/>
          </a:lnRef>
          <a:fillRef idx="0">
            <a:schemeClr val="accent1"/>
          </a:fillRef>
          <a:effectRef idx="1">
            <a:schemeClr val="accent1"/>
          </a:effectRef>
          <a:fontRef idx="minor">
            <a:schemeClr val="tx1"/>
          </a:fontRef>
        </p:style>
      </p:cxnSp>
      <p:pic>
        <p:nvPicPr>
          <p:cNvPr id="29" name="Picture 28">
            <a:extLst>
              <a:ext uri="{FF2B5EF4-FFF2-40B4-BE49-F238E27FC236}">
                <a16:creationId xmlns:a16="http://schemas.microsoft.com/office/drawing/2014/main" id="{40C3C5F4-4D0F-4ED4-9E4A-07EBF54CAE48}"/>
              </a:ext>
            </a:extLst>
          </p:cNvPr>
          <p:cNvPicPr>
            <a:picLocks noChangeAspect="1"/>
          </p:cNvPicPr>
          <p:nvPr userDrawn="1"/>
        </p:nvPicPr>
        <p:blipFill>
          <a:blip r:embed="rId6"/>
          <a:stretch>
            <a:fillRect/>
          </a:stretch>
        </p:blipFill>
        <p:spPr>
          <a:xfrm>
            <a:off x="85222" y="52287"/>
            <a:ext cx="523341" cy="5233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65959285"/>
      </p:ext>
    </p:extLst>
  </p:cSld>
  <p:clrMap bg1="lt1" tx1="dk1" bg2="lt2" tx2="dk2" accent1="accent1" accent2="accent2" accent3="accent3" accent4="accent4" accent5="accent5" accent6="accent6" hlink="hlink" folHlink="folHlink"/>
  <p:sldLayoutIdLst>
    <p:sldLayoutId id="2147483672" r:id="rId1"/>
    <p:sldLayoutId id="2147483673" r:id="rId2"/>
  </p:sldLayoutIdLst>
  <p:hf hdr="0" ftr="0" dt="0"/>
  <p:txStyles>
    <p:titleStyle>
      <a:lvl1pPr algn="l" defTabSz="457200" rtl="0" eaLnBrk="1" latinLnBrk="0" hangingPunct="1">
        <a:spcBef>
          <a:spcPct val="0"/>
        </a:spcBef>
        <a:buNone/>
        <a:defRPr sz="3200" kern="1200">
          <a:solidFill>
            <a:srgbClr val="006B31"/>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
        <a:defRPr sz="2400" kern="1200">
          <a:solidFill>
            <a:srgbClr val="006B31"/>
          </a:solidFill>
          <a:latin typeface="+mn-lt"/>
          <a:ea typeface="+mn-ea"/>
          <a:cs typeface="+mn-cs"/>
        </a:defRPr>
      </a:lvl1pPr>
      <a:lvl2pPr marL="742950" indent="-285750" algn="l" defTabSz="457200" rtl="0" eaLnBrk="1" latinLnBrk="0" hangingPunct="1">
        <a:spcBef>
          <a:spcPct val="20000"/>
        </a:spcBef>
        <a:buFont typeface="Wingdings" charset="2"/>
        <a:buChar char="§"/>
        <a:defRPr sz="2000" kern="1200">
          <a:solidFill>
            <a:srgbClr val="006B3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rgbClr val="006B31"/>
          </a:solidFill>
          <a:latin typeface="+mn-lt"/>
          <a:ea typeface="+mn-ea"/>
          <a:cs typeface="+mn-cs"/>
        </a:defRPr>
      </a:lvl3pPr>
      <a:lvl4pPr marL="1600200" indent="-228600" algn="l" defTabSz="457200" rtl="0" eaLnBrk="1" latinLnBrk="0" hangingPunct="1">
        <a:spcBef>
          <a:spcPct val="20000"/>
        </a:spcBef>
        <a:buFont typeface="Wingdings" charset="2"/>
        <a:buChar char="§"/>
        <a:defRPr sz="1600" kern="1200">
          <a:solidFill>
            <a:srgbClr val="006B31"/>
          </a:solidFill>
          <a:latin typeface="+mn-lt"/>
          <a:ea typeface="+mn-ea"/>
          <a:cs typeface="+mn-cs"/>
        </a:defRPr>
      </a:lvl4pPr>
      <a:lvl5pPr marL="2057400" indent="-228600" algn="l" defTabSz="457200" rtl="0" eaLnBrk="1" latinLnBrk="0" hangingPunct="1">
        <a:spcBef>
          <a:spcPct val="20000"/>
        </a:spcBef>
        <a:buFont typeface="Wingdings" charset="2"/>
        <a:buChar char="§"/>
        <a:defRPr sz="1600" kern="1200">
          <a:solidFill>
            <a:srgbClr val="006B3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3594" y="3381375"/>
            <a:ext cx="8844801" cy="191274"/>
          </a:xfrm>
        </p:spPr>
        <p:txBody>
          <a:bodyPr>
            <a:normAutofit fontScale="90000"/>
          </a:bodyPr>
          <a:lstStyle/>
          <a:p>
            <a:r>
              <a:rPr lang="en-US" dirty="0"/>
              <a:t>Navigating Forks in the Road: Divergent Career Paths of Women Leaders in </a:t>
            </a:r>
            <a:r>
              <a:rPr lang="en-US" dirty="0" smtClean="0"/>
              <a:t/>
            </a:r>
            <a:br>
              <a:rPr lang="en-US" dirty="0" smtClean="0"/>
            </a:br>
            <a:r>
              <a:rPr lang="en-US" dirty="0" smtClean="0"/>
              <a:t>C-L </a:t>
            </a:r>
            <a:r>
              <a:rPr lang="en-US" dirty="0"/>
              <a:t>Psychiatry</a:t>
            </a:r>
          </a:p>
        </p:txBody>
      </p:sp>
      <p:sp>
        <p:nvSpPr>
          <p:cNvPr id="3" name="Subtitle 2"/>
          <p:cNvSpPr>
            <a:spLocks noGrp="1"/>
          </p:cNvSpPr>
          <p:nvPr>
            <p:ph type="subTitle" idx="1"/>
          </p:nvPr>
        </p:nvSpPr>
        <p:spPr>
          <a:xfrm flipV="1">
            <a:off x="1673594" y="4484483"/>
            <a:ext cx="8844801" cy="49417"/>
          </a:xfrm>
        </p:spPr>
        <p:txBody>
          <a:bodyPr>
            <a:normAutofit fontScale="25000" lnSpcReduction="20000"/>
          </a:bodyPr>
          <a:lstStyle/>
          <a:p>
            <a:endParaRPr lang="en-US" dirty="0"/>
          </a:p>
        </p:txBody>
      </p:sp>
    </p:spTree>
    <p:extLst>
      <p:ext uri="{BB962C8B-B14F-4D97-AF65-F5344CB8AC3E}">
        <p14:creationId xmlns:p14="http://schemas.microsoft.com/office/powerpoint/2010/main" val="3545025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Mentors: empower others with your generosity</a:t>
            </a:r>
            <a:endParaRPr lang="en-US" sz="3200" dirty="0"/>
          </a:p>
        </p:txBody>
      </p:sp>
      <p:sp>
        <p:nvSpPr>
          <p:cNvPr id="3" name="Text Placeholder 2"/>
          <p:cNvSpPr>
            <a:spLocks noGrp="1"/>
          </p:cNvSpPr>
          <p:nvPr>
            <p:ph type="body" idx="1"/>
          </p:nvPr>
        </p:nvSpPr>
        <p:spPr>
          <a:xfrm>
            <a:off x="609600" y="1265129"/>
            <a:ext cx="10972800" cy="3709207"/>
          </a:xfrm>
        </p:spPr>
        <p:txBody>
          <a:bodyPr/>
          <a:lstStyle/>
          <a:p>
            <a:r>
              <a:rPr lang="en-US" dirty="0" smtClean="0"/>
              <a:t>Can be formal or informal</a:t>
            </a:r>
          </a:p>
          <a:p>
            <a:endParaRPr lang="en-US" sz="800" dirty="0" smtClean="0"/>
          </a:p>
          <a:p>
            <a:r>
              <a:rPr lang="en-US" dirty="0" smtClean="0"/>
              <a:t>Schedule and protect the time </a:t>
            </a:r>
          </a:p>
          <a:p>
            <a:endParaRPr lang="en-US" sz="800" dirty="0" smtClean="0"/>
          </a:p>
          <a:p>
            <a:r>
              <a:rPr lang="en-US" dirty="0" smtClean="0"/>
              <a:t>Be open to what each individual brings to you</a:t>
            </a:r>
          </a:p>
          <a:p>
            <a:endParaRPr lang="en-US" sz="800" dirty="0" smtClean="0"/>
          </a:p>
          <a:p>
            <a:r>
              <a:rPr lang="en-US" dirty="0" smtClean="0"/>
              <a:t>Agree upon goals</a:t>
            </a:r>
          </a:p>
          <a:p>
            <a:endParaRPr lang="en-US" sz="800" dirty="0" smtClean="0"/>
          </a:p>
          <a:p>
            <a:r>
              <a:rPr lang="en-US" dirty="0" smtClean="0"/>
              <a:t>Be generous with your wisdom</a:t>
            </a:r>
          </a:p>
          <a:p>
            <a:endParaRPr lang="en-US" sz="800" dirty="0" smtClean="0"/>
          </a:p>
          <a:p>
            <a:r>
              <a:rPr lang="en-US" dirty="0" smtClean="0"/>
              <a:t>Be generous with your work, find opportunities for mentees to collaborate</a:t>
            </a:r>
          </a:p>
          <a:p>
            <a:endParaRPr lang="en-US" sz="800" dirty="0" smtClean="0"/>
          </a:p>
          <a:p>
            <a:r>
              <a:rPr lang="en-US" dirty="0" smtClean="0"/>
              <a:t>Support your colleagues in the workplace; this helps define the work environment; Women empower other women.</a:t>
            </a:r>
          </a:p>
          <a:p>
            <a:pPr marL="118531" indent="0">
              <a:buNone/>
            </a:pPr>
            <a:endParaRPr lang="en-US" dirty="0" smtClean="0"/>
          </a:p>
        </p:txBody>
      </p:sp>
    </p:spTree>
    <p:extLst>
      <p:ext uri="{BB962C8B-B14F-4D97-AF65-F5344CB8AC3E}">
        <p14:creationId xmlns:p14="http://schemas.microsoft.com/office/powerpoint/2010/main" val="2556203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Mentees: opportunity to navigate career</a:t>
            </a:r>
            <a:endParaRPr lang="en-US" sz="3200" dirty="0"/>
          </a:p>
        </p:txBody>
      </p:sp>
      <p:sp>
        <p:nvSpPr>
          <p:cNvPr id="3" name="Text Placeholder 2"/>
          <p:cNvSpPr>
            <a:spLocks noGrp="1"/>
          </p:cNvSpPr>
          <p:nvPr>
            <p:ph type="body" idx="1"/>
          </p:nvPr>
        </p:nvSpPr>
        <p:spPr/>
        <p:txBody>
          <a:bodyPr/>
          <a:lstStyle/>
          <a:p>
            <a:r>
              <a:rPr lang="en-US" sz="2400" dirty="0" smtClean="0"/>
              <a:t>Use time allotted constructively</a:t>
            </a:r>
          </a:p>
          <a:p>
            <a:r>
              <a:rPr lang="en-US" sz="2400" dirty="0" smtClean="0"/>
              <a:t>Mutually agree on goals</a:t>
            </a:r>
          </a:p>
          <a:p>
            <a:r>
              <a:rPr lang="en-US" sz="2400" dirty="0" smtClean="0"/>
              <a:t>Inquire about opportunities</a:t>
            </a:r>
          </a:p>
          <a:p>
            <a:r>
              <a:rPr lang="en-US" sz="2400" dirty="0" smtClean="0"/>
              <a:t>Find something valuable to take from each mentor</a:t>
            </a:r>
          </a:p>
          <a:p>
            <a:r>
              <a:rPr lang="en-US" sz="2400" dirty="0" smtClean="0"/>
              <a:t>Self </a:t>
            </a:r>
            <a:r>
              <a:rPr lang="en-US" sz="2400" dirty="0"/>
              <a:t>reflect </a:t>
            </a:r>
            <a:r>
              <a:rPr lang="en-US" sz="2400" dirty="0" smtClean="0"/>
              <a:t>- what </a:t>
            </a:r>
            <a:r>
              <a:rPr lang="en-US" sz="2400" dirty="0"/>
              <a:t>was really helpful </a:t>
            </a:r>
            <a:r>
              <a:rPr lang="en-US" sz="2400" dirty="0" smtClean="0"/>
              <a:t>in </a:t>
            </a:r>
            <a:r>
              <a:rPr lang="en-US" sz="2400" dirty="0"/>
              <a:t>past </a:t>
            </a:r>
            <a:r>
              <a:rPr lang="en-US" sz="2400" dirty="0" smtClean="0"/>
              <a:t>mentoring experiences </a:t>
            </a:r>
          </a:p>
          <a:p>
            <a:r>
              <a:rPr lang="en-US" sz="2400" dirty="0" smtClean="0"/>
              <a:t>Pay </a:t>
            </a:r>
            <a:r>
              <a:rPr lang="en-US" sz="2400" dirty="0"/>
              <a:t>forward and mentor </a:t>
            </a:r>
            <a:r>
              <a:rPr lang="en-US" sz="2400" dirty="0" smtClean="0"/>
              <a:t>others</a:t>
            </a:r>
            <a:endParaRPr lang="en-US" sz="2400" dirty="0"/>
          </a:p>
        </p:txBody>
      </p:sp>
    </p:spTree>
    <p:extLst>
      <p:ext uri="{BB962C8B-B14F-4D97-AF65-F5344CB8AC3E}">
        <p14:creationId xmlns:p14="http://schemas.microsoft.com/office/powerpoint/2010/main" val="2862405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 for success and leadership in medicine </a:t>
            </a:r>
            <a:r>
              <a:rPr lang="en-US" dirty="0"/>
              <a:t/>
            </a:r>
            <a:br>
              <a:rPr lang="en-US" dirty="0"/>
            </a:br>
            <a:endParaRPr lang="en-US" dirty="0"/>
          </a:p>
        </p:txBody>
      </p:sp>
      <p:sp>
        <p:nvSpPr>
          <p:cNvPr id="3" name="Text Placeholder 2"/>
          <p:cNvSpPr>
            <a:spLocks noGrp="1"/>
          </p:cNvSpPr>
          <p:nvPr>
            <p:ph type="body" idx="1"/>
          </p:nvPr>
        </p:nvSpPr>
        <p:spPr>
          <a:xfrm>
            <a:off x="609600" y="1155451"/>
            <a:ext cx="10972800" cy="4449821"/>
          </a:xfrm>
        </p:spPr>
        <p:txBody>
          <a:bodyPr/>
          <a:lstStyle/>
          <a:p>
            <a:pPr marL="118531" indent="0">
              <a:buNone/>
            </a:pPr>
            <a:r>
              <a:rPr lang="en-US" dirty="0"/>
              <a:t> </a:t>
            </a:r>
          </a:p>
          <a:p>
            <a:pPr lvl="0"/>
            <a:r>
              <a:rPr lang="en-US" dirty="0" smtClean="0"/>
              <a:t>Mentorship for </a:t>
            </a:r>
            <a:r>
              <a:rPr lang="en-US" dirty="0"/>
              <a:t>women </a:t>
            </a:r>
            <a:r>
              <a:rPr lang="en-US" dirty="0" smtClean="0"/>
              <a:t>in medicine can be utilized at all times through an academic career </a:t>
            </a:r>
            <a:r>
              <a:rPr lang="en-US" dirty="0"/>
              <a:t>from medical school to senior faculty </a:t>
            </a:r>
            <a:endParaRPr lang="en-US" dirty="0" smtClean="0"/>
          </a:p>
          <a:p>
            <a:pPr lvl="0"/>
            <a:r>
              <a:rPr lang="en-US" dirty="0" smtClean="0"/>
              <a:t>Peer </a:t>
            </a:r>
            <a:r>
              <a:rPr lang="en-US" dirty="0"/>
              <a:t>mentoring and having female role models are important aspects </a:t>
            </a:r>
            <a:r>
              <a:rPr lang="en-US" dirty="0" smtClean="0"/>
              <a:t>of a career in medicine</a:t>
            </a:r>
          </a:p>
          <a:p>
            <a:pPr lvl="0"/>
            <a:r>
              <a:rPr lang="en-US" dirty="0" smtClean="0"/>
              <a:t>Gender </a:t>
            </a:r>
            <a:r>
              <a:rPr lang="en-US" dirty="0"/>
              <a:t>concordance between mentor and mentee does not impact satisfaction of mentorship </a:t>
            </a:r>
            <a:r>
              <a:rPr lang="en-US" dirty="0" smtClean="0"/>
              <a:t>experience</a:t>
            </a:r>
            <a:endParaRPr lang="en-US" dirty="0"/>
          </a:p>
          <a:p>
            <a:pPr lvl="0"/>
            <a:r>
              <a:rPr lang="en-US" dirty="0"/>
              <a:t>Women face different work-related stresses (sexual harassment, verbal abuse, underestimation of </a:t>
            </a:r>
            <a:r>
              <a:rPr lang="en-US" dirty="0" smtClean="0"/>
              <a:t>skills, having children and work-life balancing issues) </a:t>
            </a:r>
          </a:p>
          <a:p>
            <a:pPr lvl="0"/>
            <a:r>
              <a:rPr lang="en-US" dirty="0" smtClean="0"/>
              <a:t>Mentoring is paying back to others, the gift that mentors have given you in your career. </a:t>
            </a:r>
            <a:endParaRPr lang="en-US" dirty="0"/>
          </a:p>
        </p:txBody>
      </p:sp>
      <p:pic>
        <p:nvPicPr>
          <p:cNvPr id="4" name="Picture 2" descr="e1673d0f-d4b7-45b3-ac4e-a0cc556f579a@namprd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43178" y="5246458"/>
            <a:ext cx="1691447" cy="128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7708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References:</a:t>
            </a:r>
            <a:r>
              <a:rPr lang="en-US" dirty="0"/>
              <a:t/>
            </a:r>
            <a:br>
              <a:rPr lang="en-US" dirty="0"/>
            </a:br>
            <a:endParaRPr lang="en-US" dirty="0"/>
          </a:p>
        </p:txBody>
      </p:sp>
      <p:sp>
        <p:nvSpPr>
          <p:cNvPr id="3" name="Text Placeholder 2"/>
          <p:cNvSpPr>
            <a:spLocks noGrp="1"/>
          </p:cNvSpPr>
          <p:nvPr>
            <p:ph type="body" idx="1"/>
          </p:nvPr>
        </p:nvSpPr>
        <p:spPr>
          <a:xfrm>
            <a:off x="609600" y="1163817"/>
            <a:ext cx="10972800" cy="4743207"/>
          </a:xfrm>
        </p:spPr>
        <p:txBody>
          <a:bodyPr/>
          <a:lstStyle/>
          <a:p>
            <a:r>
              <a:rPr lang="en-US" sz="1800" dirty="0" err="1" smtClean="0"/>
              <a:t>DeAngelis</a:t>
            </a:r>
            <a:r>
              <a:rPr lang="en-US" sz="1800" dirty="0" smtClean="0"/>
              <a:t> </a:t>
            </a:r>
            <a:r>
              <a:rPr lang="en-US" sz="1800" dirty="0"/>
              <a:t>CD. Women's contribution to the health of the American population. Milbank Q. 2015 Mar;93(1):28-31. </a:t>
            </a:r>
            <a:r>
              <a:rPr lang="en-US" sz="1800" dirty="0" err="1"/>
              <a:t>doi</a:t>
            </a:r>
            <a:r>
              <a:rPr lang="en-US" sz="1800" dirty="0"/>
              <a:t>: 10.1111/1468-0009.12102. PMID: 25752347; PMCID: PMC4364428.</a:t>
            </a:r>
            <a:endParaRPr lang="en-US" sz="1800" dirty="0" smtClean="0"/>
          </a:p>
          <a:p>
            <a:pPr lvl="0"/>
            <a:r>
              <a:rPr lang="en-US" sz="1800" dirty="0" err="1" smtClean="0"/>
              <a:t>Farkas</a:t>
            </a:r>
            <a:r>
              <a:rPr lang="en-US" sz="1800" dirty="0" smtClean="0"/>
              <a:t> </a:t>
            </a:r>
            <a:r>
              <a:rPr lang="en-US" sz="1800" dirty="0"/>
              <a:t>AH, </a:t>
            </a:r>
            <a:r>
              <a:rPr lang="en-US" sz="1800" dirty="0" err="1"/>
              <a:t>Bonifacino</a:t>
            </a:r>
            <a:r>
              <a:rPr lang="en-US" sz="1800" dirty="0"/>
              <a:t> E, Turner R, </a:t>
            </a:r>
            <a:r>
              <a:rPr lang="en-US" sz="1800" dirty="0" err="1"/>
              <a:t>Tilstra</a:t>
            </a:r>
            <a:r>
              <a:rPr lang="en-US" sz="1800" dirty="0"/>
              <a:t> SA, </a:t>
            </a:r>
            <a:r>
              <a:rPr lang="en-US" sz="1800" dirty="0" err="1"/>
              <a:t>Corbelli</a:t>
            </a:r>
            <a:r>
              <a:rPr lang="en-US" sz="1800" dirty="0"/>
              <a:t> JA. Mentorship of Women in Academic Medicine: a Systematic Review. J Gen Intern Med. 2019 Jul;34(7):1322-1329. </a:t>
            </a:r>
            <a:r>
              <a:rPr lang="en-US" sz="1800" dirty="0" err="1"/>
              <a:t>doi</a:t>
            </a:r>
            <a:r>
              <a:rPr lang="en-US" sz="1800" dirty="0"/>
              <a:t>: 10.1007/s11606-019-04955-2.PMID: </a:t>
            </a:r>
            <a:r>
              <a:rPr lang="en-US" sz="1800" dirty="0" smtClean="0"/>
              <a:t>31037545</a:t>
            </a:r>
            <a:endParaRPr lang="en-US" sz="1800" dirty="0"/>
          </a:p>
          <a:p>
            <a:pPr lvl="0"/>
            <a:r>
              <a:rPr lang="en-US" sz="1800" dirty="0"/>
              <a:t>Pope JE. Mentoring women in medicine: a personal perspective. Lancet. 2018 Feb 10;391(10120):520-521. </a:t>
            </a:r>
            <a:r>
              <a:rPr lang="en-US" sz="1800" dirty="0" err="1"/>
              <a:t>doi</a:t>
            </a:r>
            <a:r>
              <a:rPr lang="en-US" sz="1800" dirty="0"/>
              <a:t>: 10.1016/S0140-6736(18)30243-5.PMID: 29617225</a:t>
            </a:r>
          </a:p>
          <a:p>
            <a:r>
              <a:rPr lang="en-US" sz="1800" dirty="0"/>
              <a:t> Ford J. Mentoring Women Psychiatry Residents: Implications for Academic Leaders and Educators. </a:t>
            </a:r>
            <a:r>
              <a:rPr lang="en-US" sz="1800" dirty="0" err="1"/>
              <a:t>Acad</a:t>
            </a:r>
            <a:r>
              <a:rPr lang="en-US" sz="1800" dirty="0"/>
              <a:t> Psychiatry. 2016 Jun;40(3):448-50. </a:t>
            </a:r>
            <a:r>
              <a:rPr lang="en-US" sz="1800" dirty="0" err="1"/>
              <a:t>doi</a:t>
            </a:r>
            <a:r>
              <a:rPr lang="en-US" sz="1800" dirty="0"/>
              <a:t>: 10.1007/s40596-014-0237-1. </a:t>
            </a:r>
            <a:r>
              <a:rPr lang="en-US" sz="1800" dirty="0" err="1"/>
              <a:t>Epub</a:t>
            </a:r>
            <a:r>
              <a:rPr lang="en-US" sz="1800" dirty="0"/>
              <a:t> 2014 Nov 11. PMID: 25384511.</a:t>
            </a:r>
          </a:p>
          <a:p>
            <a:pPr lvl="0"/>
            <a:r>
              <a:rPr lang="en-US" sz="1800" dirty="0"/>
              <a:t>Abramson EL, </a:t>
            </a:r>
            <a:r>
              <a:rPr lang="en-US" sz="1800" dirty="0" err="1"/>
              <a:t>Naifeh</a:t>
            </a:r>
            <a:r>
              <a:rPr lang="en-US" sz="1800" dirty="0"/>
              <a:t> MM, Stevenson MD, Li ST. Scholarly Collaboration, Mentorship, and Friendship: A New Model for Success in Academic Medicine. </a:t>
            </a:r>
            <a:r>
              <a:rPr lang="en-US" sz="1800" dirty="0" err="1"/>
              <a:t>Acad</a:t>
            </a:r>
            <a:r>
              <a:rPr lang="en-US" sz="1800" dirty="0"/>
              <a:t> </a:t>
            </a:r>
            <a:r>
              <a:rPr lang="en-US" sz="1800" dirty="0" err="1"/>
              <a:t>Pediatr</a:t>
            </a:r>
            <a:r>
              <a:rPr lang="en-US" sz="1800" dirty="0"/>
              <a:t>. 2019 Nov-Dec;19(8):860-864. </a:t>
            </a:r>
            <a:r>
              <a:rPr lang="en-US" sz="1800" dirty="0" err="1"/>
              <a:t>doi</a:t>
            </a:r>
            <a:r>
              <a:rPr lang="en-US" sz="1800" dirty="0"/>
              <a:t>: 10.1016/j.acap.2019.07.010. </a:t>
            </a:r>
            <a:r>
              <a:rPr lang="en-US" sz="1800" dirty="0" err="1"/>
              <a:t>Epub</a:t>
            </a:r>
            <a:r>
              <a:rPr lang="en-US" sz="1800" dirty="0"/>
              <a:t> 2019 Aug 2.PMID: </a:t>
            </a:r>
            <a:r>
              <a:rPr lang="en-US" sz="1800" dirty="0" smtClean="0"/>
              <a:t>31382043</a:t>
            </a:r>
            <a:endParaRPr lang="en-US" sz="1800" dirty="0"/>
          </a:p>
          <a:p>
            <a:pPr lvl="0"/>
            <a:r>
              <a:rPr lang="en-US" sz="1800" dirty="0" err="1"/>
              <a:t>Weavind</a:t>
            </a:r>
            <a:r>
              <a:rPr lang="en-US" sz="1800" dirty="0"/>
              <a:t> L, </a:t>
            </a:r>
            <a:r>
              <a:rPr lang="en-US" sz="1800" dirty="0" err="1"/>
              <a:t>McGrane</a:t>
            </a:r>
            <a:r>
              <a:rPr lang="en-US" sz="1800" dirty="0"/>
              <a:t> </a:t>
            </a:r>
            <a:r>
              <a:rPr lang="en-US" sz="1800" dirty="0" err="1"/>
              <a:t>TJ</a:t>
            </a:r>
            <a:r>
              <a:rPr lang="en-US" sz="1800" dirty="0"/>
              <a:t>. Women Mentoring Women in Academic Medicine: Pathways to Success. </a:t>
            </a:r>
            <a:r>
              <a:rPr lang="en-US" sz="1800" dirty="0" err="1"/>
              <a:t>Int</a:t>
            </a:r>
            <a:r>
              <a:rPr lang="en-US" sz="1800" dirty="0"/>
              <a:t> </a:t>
            </a:r>
            <a:r>
              <a:rPr lang="en-US" sz="1800" dirty="0" err="1"/>
              <a:t>Anesthesiol</a:t>
            </a:r>
            <a:r>
              <a:rPr lang="en-US" sz="1800" dirty="0"/>
              <a:t> </a:t>
            </a:r>
            <a:r>
              <a:rPr lang="en-US" sz="1800" dirty="0" err="1"/>
              <a:t>Clin</a:t>
            </a:r>
            <a:r>
              <a:rPr lang="en-US" sz="1800" dirty="0"/>
              <a:t>. Summer 2018;56(3):</a:t>
            </a:r>
            <a:r>
              <a:rPr lang="en-US" sz="1800" dirty="0" smtClean="0"/>
              <a:t>110-120</a:t>
            </a:r>
            <a:endParaRPr lang="en-US" sz="1800" dirty="0"/>
          </a:p>
          <a:p>
            <a:endParaRPr lang="en-US" sz="1800" dirty="0"/>
          </a:p>
        </p:txBody>
      </p:sp>
    </p:spTree>
    <p:extLst>
      <p:ext uri="{BB962C8B-B14F-4D97-AF65-F5344CB8AC3E}">
        <p14:creationId xmlns:p14="http://schemas.microsoft.com/office/powerpoint/2010/main" val="2328126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33450"/>
            <a:ext cx="10972800" cy="1143000"/>
          </a:xfrm>
        </p:spPr>
        <p:txBody>
          <a:bodyPr/>
          <a:lstStyle/>
          <a:p>
            <a:r>
              <a:rPr lang="en-US" dirty="0"/>
              <a:t>Disclosure ACLP </a:t>
            </a:r>
            <a:r>
              <a:rPr lang="en-US" dirty="0" smtClean="0"/>
              <a:t>Annual Meeting 2021</a:t>
            </a:r>
            <a:r>
              <a:rPr lang="en-US" dirty="0"/>
              <a:t>:</a:t>
            </a:r>
            <a:br>
              <a:rPr lang="en-US" dirty="0"/>
            </a:br>
            <a:r>
              <a:rPr lang="en-US" sz="2000" dirty="0"/>
              <a:t>Madeleine Becker, MD, Sejal Shah, MD</a:t>
            </a:r>
            <a:r>
              <a:rPr lang="en-US" sz="2000" dirty="0" smtClean="0"/>
              <a:t>, </a:t>
            </a:r>
            <a:r>
              <a:rPr lang="en-US" sz="2000" dirty="0"/>
              <a:t>Linda Worley, MD, Cornelia Cremens, MD </a:t>
            </a:r>
          </a:p>
        </p:txBody>
      </p:sp>
      <p:sp>
        <p:nvSpPr>
          <p:cNvPr id="3" name="Content Placeholder 2"/>
          <p:cNvSpPr>
            <a:spLocks noGrp="1"/>
          </p:cNvSpPr>
          <p:nvPr>
            <p:ph idx="1"/>
          </p:nvPr>
        </p:nvSpPr>
        <p:spPr>
          <a:xfrm>
            <a:off x="609600" y="2514600"/>
            <a:ext cx="10972800" cy="3886582"/>
          </a:xfrm>
        </p:spPr>
        <p:txBody>
          <a:bodyPr/>
          <a:lstStyle/>
          <a:p>
            <a:pPr marL="118531" indent="0" defTabSz="914400">
              <a:spcBef>
                <a:spcPts val="587"/>
              </a:spcBef>
              <a:buClr>
                <a:srgbClr val="FCAF17"/>
              </a:buClr>
              <a:buSzPts val="2200"/>
              <a:buNone/>
            </a:pPr>
            <a:r>
              <a:rPr lang="en-US" sz="2200" kern="0" dirty="0">
                <a:solidFill>
                  <a:srgbClr val="FFFFFF"/>
                </a:solidFill>
                <a:latin typeface="Trebuchet MS"/>
                <a:sym typeface="Trebuchet MS"/>
              </a:rPr>
              <a:t>With respect to the following presentation, there has been no relevant (direct or </a:t>
            </a:r>
            <a:r>
              <a:rPr lang="en-US" dirty="0" smtClean="0"/>
              <a:t>With </a:t>
            </a:r>
            <a:r>
              <a:rPr lang="en-US" dirty="0"/>
              <a:t>respect to the following presentation, there has been no relevant (direct or indirect) financial relationship between the party listed above (and/or spouse/partner) and any for-profit company which could be considered a conflict of interest.</a:t>
            </a:r>
          </a:p>
          <a:p>
            <a:pPr marL="118531" lvl="0" indent="0" defTabSz="914400">
              <a:spcBef>
                <a:spcPts val="587"/>
              </a:spcBef>
              <a:buClr>
                <a:srgbClr val="FCAF17"/>
              </a:buClr>
              <a:buSzPts val="2200"/>
              <a:buNone/>
            </a:pPr>
            <a:r>
              <a:rPr lang="en-US" kern="0" dirty="0" smtClean="0">
                <a:solidFill>
                  <a:srgbClr val="FFFFFF"/>
                </a:solidFill>
                <a:latin typeface="Trebuchet MS"/>
                <a:sym typeface="Trebuchet MS"/>
              </a:rPr>
              <a:t>financial </a:t>
            </a:r>
            <a:r>
              <a:rPr lang="en-US" kern="0" dirty="0">
                <a:solidFill>
                  <a:srgbClr val="FFFFFF"/>
                </a:solidFill>
                <a:latin typeface="Trebuchet MS"/>
                <a:sym typeface="Trebuchet MS"/>
              </a:rPr>
              <a:t>relationship between the par</a:t>
            </a:r>
            <a:r>
              <a:rPr lang="en-US" sz="2200" kern="0" dirty="0">
                <a:solidFill>
                  <a:srgbClr val="FFFFFF"/>
                </a:solidFill>
                <a:latin typeface="Trebuchet MS"/>
                <a:sym typeface="Trebuchet MS"/>
              </a:rPr>
              <a:t>ty listed above (and/or spouse/partner) and any for-profit company which could be considered a conflict of interest.</a:t>
            </a:r>
          </a:p>
          <a:p>
            <a:endParaRPr lang="en-US" dirty="0"/>
          </a:p>
        </p:txBody>
      </p:sp>
      <p:sp>
        <p:nvSpPr>
          <p:cNvPr id="4" name="Slide Number Placeholder 3"/>
          <p:cNvSpPr>
            <a:spLocks noGrp="1"/>
          </p:cNvSpPr>
          <p:nvPr>
            <p:ph type="sldNum" sz="quarter" idx="12"/>
          </p:nvPr>
        </p:nvSpPr>
        <p:spPr/>
        <p:txBody>
          <a:bodyPr/>
          <a:lstStyle/>
          <a:p>
            <a:r>
              <a:rPr lang="en-US" smtClean="0"/>
              <a:t>Page</a:t>
            </a:r>
            <a:fld id="{68CDBAF2-F266-C14C-8ABF-54B90D837FA3}" type="slidenum">
              <a:rPr lang="en-US" smtClean="0"/>
              <a:pPr/>
              <a:t>2</a:t>
            </a:fld>
            <a:endParaRPr lang="en-US" dirty="0"/>
          </a:p>
        </p:txBody>
      </p:sp>
    </p:spTree>
    <p:extLst>
      <p:ext uri="{BB962C8B-B14F-4D97-AF65-F5344CB8AC3E}">
        <p14:creationId xmlns:p14="http://schemas.microsoft.com/office/powerpoint/2010/main" val="3291920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p:txBody>
          <a:bodyPr/>
          <a:lstStyle/>
          <a:p>
            <a:r>
              <a:rPr lang="en-US" b="1" dirty="0">
                <a:solidFill>
                  <a:schemeClr val="tx1"/>
                </a:solidFill>
              </a:rPr>
              <a:t>W</a:t>
            </a:r>
            <a:r>
              <a:rPr lang="en-US" b="1" dirty="0" smtClean="0">
                <a:solidFill>
                  <a:schemeClr val="tx1"/>
                </a:solidFill>
              </a:rPr>
              <a:t>omen </a:t>
            </a:r>
            <a:r>
              <a:rPr lang="en-US" b="1" dirty="0">
                <a:solidFill>
                  <a:schemeClr val="tx1"/>
                </a:solidFill>
              </a:rPr>
              <a:t>in medicine. Mentorship and how to use it to navigate </a:t>
            </a:r>
            <a:r>
              <a:rPr lang="en-US" b="1" dirty="0" smtClean="0">
                <a:solidFill>
                  <a:schemeClr val="tx1"/>
                </a:solidFill>
              </a:rPr>
              <a:t>career paths.                 	</a:t>
            </a:r>
            <a:r>
              <a:rPr lang="en-US" dirty="0" smtClean="0"/>
              <a:t>Madeleine A. Becker</a:t>
            </a:r>
            <a:r>
              <a:rPr lang="en-US" dirty="0"/>
              <a:t>, MD, </a:t>
            </a:r>
            <a:r>
              <a:rPr lang="en-US" dirty="0" smtClean="0"/>
              <a:t>MA, FACLP</a:t>
            </a:r>
            <a:endParaRPr lang="en-US" dirty="0"/>
          </a:p>
          <a:p>
            <a:pPr marL="0">
              <a:spcBef>
                <a:spcPts val="0"/>
              </a:spcBef>
            </a:pPr>
            <a:r>
              <a:rPr lang="en-US" b="1" dirty="0">
                <a:solidFill>
                  <a:schemeClr val="tx1"/>
                </a:solidFill>
                <a:latin typeface="Calibri" panose="020F0502020204030204" pitchFamily="34" charset="0"/>
                <a:ea typeface="Calibri" panose="020F0502020204030204" pitchFamily="34" charset="0"/>
              </a:rPr>
              <a:t>Navigating Early Career Leadership and Utilizing the CL Lens</a:t>
            </a:r>
          </a:p>
          <a:p>
            <a:pPr marL="0" indent="0">
              <a:spcBef>
                <a:spcPts val="0"/>
              </a:spcBef>
              <a:buNone/>
            </a:pPr>
            <a:r>
              <a:rPr lang="en-US" dirty="0" smtClean="0">
                <a:solidFill>
                  <a:schemeClr val="accent4">
                    <a:lumMod val="50000"/>
                  </a:schemeClr>
                </a:solidFill>
                <a:latin typeface="Calibri" panose="020F0502020204030204" pitchFamily="34" charset="0"/>
                <a:ea typeface="Calibri" panose="020F0502020204030204" pitchFamily="34" charset="0"/>
              </a:rPr>
              <a:t>       </a:t>
            </a:r>
            <a:r>
              <a:rPr lang="en-US" dirty="0" err="1" smtClean="0">
                <a:solidFill>
                  <a:schemeClr val="accent4">
                    <a:lumMod val="50000"/>
                  </a:schemeClr>
                </a:solidFill>
                <a:latin typeface="Calibri" panose="020F0502020204030204" pitchFamily="34" charset="0"/>
                <a:ea typeface="Calibri" panose="020F0502020204030204" pitchFamily="34" charset="0"/>
              </a:rPr>
              <a:t>Sejal</a:t>
            </a:r>
            <a:r>
              <a:rPr lang="en-US" dirty="0" smtClean="0">
                <a:solidFill>
                  <a:schemeClr val="accent4">
                    <a:lumMod val="50000"/>
                  </a:schemeClr>
                </a:solidFill>
                <a:latin typeface="Calibri" panose="020F0502020204030204" pitchFamily="34" charset="0"/>
                <a:ea typeface="Calibri" panose="020F0502020204030204" pitchFamily="34" charset="0"/>
              </a:rPr>
              <a:t> </a:t>
            </a:r>
            <a:r>
              <a:rPr lang="en-US" dirty="0">
                <a:solidFill>
                  <a:schemeClr val="accent4">
                    <a:lumMod val="50000"/>
                  </a:schemeClr>
                </a:solidFill>
                <a:latin typeface="Calibri" panose="020F0502020204030204" pitchFamily="34" charset="0"/>
                <a:ea typeface="Calibri" panose="020F0502020204030204" pitchFamily="34" charset="0"/>
              </a:rPr>
              <a:t>B. Shah, MD, FACLP</a:t>
            </a:r>
            <a:endParaRPr lang="en-US" dirty="0">
              <a:solidFill>
                <a:schemeClr val="accent4">
                  <a:lumMod val="50000"/>
                </a:schemeClr>
              </a:solidFill>
              <a:latin typeface="Times New Roman" panose="02020603050405020304" pitchFamily="18" charset="0"/>
              <a:ea typeface="Calibri" panose="020F0502020204030204" pitchFamily="34" charset="0"/>
            </a:endParaRPr>
          </a:p>
          <a:p>
            <a:r>
              <a:rPr lang="en-US" b="1" dirty="0">
                <a:solidFill>
                  <a:srgbClr val="000000"/>
                </a:solidFill>
                <a:latin typeface="Calibri" panose="020F0502020204030204" pitchFamily="34" charset="0"/>
                <a:ea typeface="Times New Roman" panose="02020603050405020304" pitchFamily="18" charset="0"/>
              </a:rPr>
              <a:t>Midcareer Challenges and Opportunities</a:t>
            </a:r>
            <a:endParaRPr lang="en-US" b="1" dirty="0"/>
          </a:p>
          <a:p>
            <a:pPr marL="0" indent="0">
              <a:buNone/>
            </a:pPr>
            <a:r>
              <a:rPr lang="en-US" dirty="0" smtClean="0"/>
              <a:t>      Leena P. Mittal</a:t>
            </a:r>
            <a:r>
              <a:rPr lang="en-US" dirty="0"/>
              <a:t>, MD, FACLP </a:t>
            </a:r>
            <a:endParaRPr lang="en-US" dirty="0" smtClean="0"/>
          </a:p>
          <a:p>
            <a:r>
              <a:rPr lang="en-US" b="1" dirty="0">
                <a:solidFill>
                  <a:schemeClr val="tx1"/>
                </a:solidFill>
              </a:rPr>
              <a:t>Achieving a Life / Career You’re Delighted With</a:t>
            </a:r>
          </a:p>
          <a:p>
            <a:pPr marL="0" indent="0">
              <a:buNone/>
            </a:pPr>
            <a:r>
              <a:rPr lang="en-US" dirty="0" smtClean="0"/>
              <a:t>	Linda LM. Worley</a:t>
            </a:r>
            <a:r>
              <a:rPr lang="en-US" dirty="0"/>
              <a:t>,  MD, </a:t>
            </a:r>
            <a:r>
              <a:rPr lang="en-US" dirty="0" smtClean="0"/>
              <a:t>FACLP</a:t>
            </a:r>
          </a:p>
          <a:p>
            <a:r>
              <a:rPr lang="en-US" dirty="0" smtClean="0"/>
              <a:t> </a:t>
            </a:r>
            <a:r>
              <a:rPr lang="en-US" b="1" dirty="0" smtClean="0">
                <a:solidFill>
                  <a:schemeClr val="tx1"/>
                </a:solidFill>
              </a:rPr>
              <a:t>Sustaining </a:t>
            </a:r>
            <a:r>
              <a:rPr lang="en-US" b="1" dirty="0">
                <a:solidFill>
                  <a:schemeClr val="tx1"/>
                </a:solidFill>
              </a:rPr>
              <a:t>a </a:t>
            </a:r>
            <a:r>
              <a:rPr lang="en-US" b="1" dirty="0" smtClean="0">
                <a:solidFill>
                  <a:schemeClr val="tx1"/>
                </a:solidFill>
              </a:rPr>
              <a:t>Career </a:t>
            </a:r>
            <a:r>
              <a:rPr lang="en-US" b="1" dirty="0">
                <a:solidFill>
                  <a:schemeClr val="tx1"/>
                </a:solidFill>
              </a:rPr>
              <a:t>in </a:t>
            </a:r>
            <a:r>
              <a:rPr lang="en-US" b="1" dirty="0" smtClean="0">
                <a:solidFill>
                  <a:schemeClr val="tx1"/>
                </a:solidFill>
              </a:rPr>
              <a:t>Academic </a:t>
            </a:r>
            <a:r>
              <a:rPr lang="en-US" b="1" dirty="0">
                <a:solidFill>
                  <a:schemeClr val="tx1"/>
                </a:solidFill>
              </a:rPr>
              <a:t>CL Psychiatry</a:t>
            </a:r>
          </a:p>
          <a:p>
            <a:pPr marL="0" indent="0">
              <a:buNone/>
            </a:pPr>
            <a:r>
              <a:rPr lang="en-US" dirty="0" smtClean="0"/>
              <a:t>       M. Cornelia </a:t>
            </a:r>
            <a:r>
              <a:rPr lang="en-US" dirty="0"/>
              <a:t>Cremens, </a:t>
            </a:r>
            <a:r>
              <a:rPr lang="en-US" dirty="0" smtClean="0"/>
              <a:t>MD, MPH, FACLP</a:t>
            </a:r>
            <a:endParaRPr lang="en-US" dirty="0"/>
          </a:p>
          <a:p>
            <a:endParaRPr lang="en-US" dirty="0"/>
          </a:p>
        </p:txBody>
      </p:sp>
      <p:sp>
        <p:nvSpPr>
          <p:cNvPr id="4" name="Slide Number Placeholder 3"/>
          <p:cNvSpPr>
            <a:spLocks noGrp="1"/>
          </p:cNvSpPr>
          <p:nvPr>
            <p:ph type="sldNum" sz="quarter" idx="12"/>
          </p:nvPr>
        </p:nvSpPr>
        <p:spPr/>
        <p:txBody>
          <a:bodyPr/>
          <a:lstStyle/>
          <a:p>
            <a:r>
              <a:rPr lang="en-US" smtClean="0"/>
              <a:t>Page</a:t>
            </a:r>
            <a:fld id="{68CDBAF2-F266-C14C-8ABF-54B90D837FA3}" type="slidenum">
              <a:rPr lang="en-US" smtClean="0"/>
              <a:pPr/>
              <a:t>3</a:t>
            </a:fld>
            <a:endParaRPr lang="en-US" dirty="0"/>
          </a:p>
        </p:txBody>
      </p:sp>
    </p:spTree>
    <p:extLst>
      <p:ext uri="{BB962C8B-B14F-4D97-AF65-F5344CB8AC3E}">
        <p14:creationId xmlns:p14="http://schemas.microsoft.com/office/powerpoint/2010/main" val="2310752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52186" y="1089763"/>
            <a:ext cx="9857984" cy="4634631"/>
          </a:xfrm>
        </p:spPr>
        <p:txBody>
          <a:bodyPr/>
          <a:lstStyle/>
          <a:p>
            <a:pPr algn="ctr"/>
            <a:r>
              <a:rPr lang="en-US" sz="4000" b="1" dirty="0" smtClean="0">
                <a:solidFill>
                  <a:schemeClr val="accent5">
                    <a:lumMod val="40000"/>
                    <a:lumOff val="60000"/>
                  </a:schemeClr>
                </a:solidFill>
              </a:rPr>
              <a:t>Women </a:t>
            </a:r>
            <a:r>
              <a:rPr lang="en-US" sz="4000" b="1" dirty="0">
                <a:solidFill>
                  <a:schemeClr val="accent5">
                    <a:lumMod val="40000"/>
                    <a:lumOff val="60000"/>
                  </a:schemeClr>
                </a:solidFill>
              </a:rPr>
              <a:t>in </a:t>
            </a:r>
            <a:r>
              <a:rPr lang="en-US" sz="4000" b="1" dirty="0" smtClean="0">
                <a:solidFill>
                  <a:schemeClr val="accent5">
                    <a:lumMod val="40000"/>
                    <a:lumOff val="60000"/>
                  </a:schemeClr>
                </a:solidFill>
              </a:rPr>
              <a:t>Medicine</a:t>
            </a:r>
            <a:r>
              <a:rPr lang="en-US" sz="4000" b="1" dirty="0">
                <a:solidFill>
                  <a:schemeClr val="accent5">
                    <a:lumMod val="40000"/>
                    <a:lumOff val="60000"/>
                  </a:schemeClr>
                </a:solidFill>
              </a:rPr>
              <a:t>. </a:t>
            </a:r>
            <a:r>
              <a:rPr lang="en-US" sz="4000" b="1" dirty="0" smtClean="0">
                <a:solidFill>
                  <a:schemeClr val="accent5">
                    <a:lumMod val="40000"/>
                    <a:lumOff val="60000"/>
                  </a:schemeClr>
                </a:solidFill>
              </a:rPr>
              <a:t>Mentorship </a:t>
            </a:r>
            <a:r>
              <a:rPr lang="en-US" sz="4000" b="1" dirty="0">
                <a:solidFill>
                  <a:schemeClr val="accent5">
                    <a:lumMod val="40000"/>
                    <a:lumOff val="60000"/>
                  </a:schemeClr>
                </a:solidFill>
              </a:rPr>
              <a:t>and how to use it to navigate career paths. </a:t>
            </a:r>
            <a:r>
              <a:rPr lang="en-US" sz="4000" b="1" dirty="0" smtClean="0">
                <a:solidFill>
                  <a:schemeClr val="accent5">
                    <a:lumMod val="40000"/>
                    <a:lumOff val="60000"/>
                  </a:schemeClr>
                </a:solidFill>
              </a:rPr>
              <a:t/>
            </a:r>
            <a:br>
              <a:rPr lang="en-US" sz="4000" b="1" dirty="0" smtClean="0">
                <a:solidFill>
                  <a:schemeClr val="accent5">
                    <a:lumMod val="40000"/>
                    <a:lumOff val="60000"/>
                  </a:schemeClr>
                </a:solidFill>
              </a:rPr>
            </a:br>
            <a:r>
              <a:rPr lang="en-US" sz="4000" b="1" dirty="0" smtClean="0">
                <a:solidFill>
                  <a:schemeClr val="accent5">
                    <a:lumMod val="40000"/>
                    <a:lumOff val="60000"/>
                  </a:schemeClr>
                </a:solidFill>
              </a:rPr>
              <a:t/>
            </a:r>
            <a:br>
              <a:rPr lang="en-US" sz="4000" b="1" dirty="0" smtClean="0">
                <a:solidFill>
                  <a:schemeClr val="accent5">
                    <a:lumMod val="40000"/>
                    <a:lumOff val="60000"/>
                  </a:schemeClr>
                </a:solidFill>
              </a:rPr>
            </a:br>
            <a:r>
              <a:rPr lang="en-US" sz="2400" dirty="0" smtClean="0"/>
              <a:t>Madeleine Becker  </a:t>
            </a:r>
            <a:r>
              <a:rPr lang="en-US" sz="2400" dirty="0"/>
              <a:t>MD, </a:t>
            </a:r>
            <a:r>
              <a:rPr lang="en-US" sz="2400" dirty="0" smtClean="0"/>
              <a:t>MA, FACLP</a:t>
            </a:r>
            <a:br>
              <a:rPr lang="en-US" sz="2400" dirty="0" smtClean="0"/>
            </a:br>
            <a:r>
              <a:rPr lang="en-US" sz="2400" dirty="0" smtClean="0"/>
              <a:t>Professor, Dept. of Psychiatry and Human Behavior</a:t>
            </a:r>
            <a:br>
              <a:rPr lang="en-US" sz="2400" dirty="0" smtClean="0"/>
            </a:br>
            <a:r>
              <a:rPr lang="en-US" sz="2400" dirty="0" smtClean="0"/>
              <a:t>Dept. of Integrative Medicine and Nutritional Sciences</a:t>
            </a:r>
            <a:br>
              <a:rPr lang="en-US" sz="2400" dirty="0" smtClean="0"/>
            </a:br>
            <a:r>
              <a:rPr lang="en-US" sz="2400" dirty="0" smtClean="0"/>
              <a:t>Director, Graduate Medical Education</a:t>
            </a:r>
            <a:br>
              <a:rPr lang="en-US" sz="2400" dirty="0" smtClean="0"/>
            </a:br>
            <a:r>
              <a:rPr lang="en-US" sz="2400" dirty="0" smtClean="0"/>
              <a:t>Assoc. Director, Integrative Medicine Fellowship</a:t>
            </a:r>
            <a:br>
              <a:rPr lang="en-US" sz="2400" dirty="0" smtClean="0"/>
            </a:br>
            <a:r>
              <a:rPr lang="en-US" sz="2400" dirty="0" smtClean="0"/>
              <a:t>Thomas Jefferson University Hospital, Philadelphia PA</a:t>
            </a:r>
            <a:br>
              <a:rPr lang="en-US" sz="2400" dirty="0" smtClean="0"/>
            </a:br>
            <a:r>
              <a:rPr lang="en-US" sz="2400" dirty="0" smtClean="0"/>
              <a:t/>
            </a:r>
            <a:br>
              <a:rPr lang="en-US" sz="2400" dirty="0" smtClean="0"/>
            </a:br>
            <a:r>
              <a:rPr lang="en-US" sz="2400" dirty="0"/>
              <a:t/>
            </a:r>
            <a:br>
              <a:rPr lang="en-US" sz="2400" dirty="0"/>
            </a:br>
            <a:endParaRPr lang="en-US" sz="2400" dirty="0"/>
          </a:p>
        </p:txBody>
      </p:sp>
    </p:spTree>
    <p:extLst>
      <p:ext uri="{BB962C8B-B14F-4D97-AF65-F5344CB8AC3E}">
        <p14:creationId xmlns:p14="http://schemas.microsoft.com/office/powerpoint/2010/main" val="2761955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in Medicine</a:t>
            </a:r>
            <a:endParaRPr lang="en-US" dirty="0"/>
          </a:p>
        </p:txBody>
      </p:sp>
      <p:sp>
        <p:nvSpPr>
          <p:cNvPr id="3" name="Text Placeholder 2"/>
          <p:cNvSpPr>
            <a:spLocks noGrp="1"/>
          </p:cNvSpPr>
          <p:nvPr>
            <p:ph type="body" idx="1"/>
          </p:nvPr>
        </p:nvSpPr>
        <p:spPr>
          <a:xfrm>
            <a:off x="609600" y="1126340"/>
            <a:ext cx="10972800" cy="4497220"/>
          </a:xfrm>
        </p:spPr>
        <p:txBody>
          <a:bodyPr/>
          <a:lstStyle/>
          <a:p>
            <a:endParaRPr lang="en-US" dirty="0" smtClean="0"/>
          </a:p>
          <a:p>
            <a:r>
              <a:rPr lang="en-US" dirty="0" smtClean="0"/>
              <a:t>1</a:t>
            </a:r>
            <a:r>
              <a:rPr lang="en-US" baseline="30000" dirty="0" smtClean="0"/>
              <a:t>st</a:t>
            </a:r>
            <a:r>
              <a:rPr lang="en-US" dirty="0" smtClean="0"/>
              <a:t> Medical School in the US: The </a:t>
            </a:r>
            <a:r>
              <a:rPr lang="en-US" dirty="0"/>
              <a:t>University of </a:t>
            </a:r>
            <a:r>
              <a:rPr lang="en-US" dirty="0" smtClean="0"/>
              <a:t>Pennsylvania, </a:t>
            </a:r>
            <a:r>
              <a:rPr lang="en-US" dirty="0" err="1" smtClean="0"/>
              <a:t>est</a:t>
            </a:r>
            <a:r>
              <a:rPr lang="en-US" dirty="0" smtClean="0"/>
              <a:t> 1765  </a:t>
            </a:r>
            <a:endParaRPr lang="en-US" dirty="0"/>
          </a:p>
          <a:p>
            <a:r>
              <a:rPr lang="en-US" dirty="0" smtClean="0"/>
              <a:t>Elizabeth Blackwell, 1st </a:t>
            </a:r>
            <a:r>
              <a:rPr lang="en-US" dirty="0"/>
              <a:t>woman to receive </a:t>
            </a:r>
            <a:r>
              <a:rPr lang="en-US" dirty="0" smtClean="0"/>
              <a:t>MD,  </a:t>
            </a:r>
            <a:r>
              <a:rPr lang="en-US" dirty="0"/>
              <a:t>Geneva Medical College in 1849  </a:t>
            </a:r>
          </a:p>
          <a:p>
            <a:r>
              <a:rPr lang="en-US" dirty="0" smtClean="0"/>
              <a:t>New </a:t>
            </a:r>
            <a:r>
              <a:rPr lang="en-US" dirty="0"/>
              <a:t>England Female Medical </a:t>
            </a:r>
            <a:r>
              <a:rPr lang="en-US" dirty="0" smtClean="0"/>
              <a:t>College, </a:t>
            </a:r>
            <a:r>
              <a:rPr lang="en-US" dirty="0" err="1" smtClean="0"/>
              <a:t>est</a:t>
            </a:r>
            <a:r>
              <a:rPr lang="en-US" dirty="0" smtClean="0"/>
              <a:t> 1848</a:t>
            </a:r>
            <a:br>
              <a:rPr lang="en-US" dirty="0" smtClean="0"/>
            </a:br>
            <a:endParaRPr lang="en-US" dirty="0" smtClean="0"/>
          </a:p>
          <a:p>
            <a:r>
              <a:rPr lang="en-US" dirty="0" smtClean="0"/>
              <a:t>American </a:t>
            </a:r>
            <a:r>
              <a:rPr lang="en-US" dirty="0"/>
              <a:t>Medical Association, </a:t>
            </a:r>
            <a:r>
              <a:rPr lang="en-US" dirty="0" smtClean="0"/>
              <a:t>established </a:t>
            </a:r>
            <a:r>
              <a:rPr lang="en-US" dirty="0"/>
              <a:t>in </a:t>
            </a:r>
            <a:r>
              <a:rPr lang="en-US" dirty="0" smtClean="0"/>
              <a:t>1847</a:t>
            </a:r>
          </a:p>
          <a:p>
            <a:pPr lvl="1"/>
            <a:r>
              <a:rPr lang="en-US" dirty="0" smtClean="0"/>
              <a:t>1st </a:t>
            </a:r>
            <a:r>
              <a:rPr lang="en-US" dirty="0"/>
              <a:t>woman member </a:t>
            </a:r>
            <a:r>
              <a:rPr lang="en-US" dirty="0" smtClean="0"/>
              <a:t>in 1876 </a:t>
            </a:r>
          </a:p>
          <a:p>
            <a:pPr lvl="1"/>
            <a:r>
              <a:rPr lang="en-US" dirty="0" smtClean="0"/>
              <a:t>1st woman board member in 1989 </a:t>
            </a:r>
            <a:endParaRPr lang="en-US" dirty="0"/>
          </a:p>
          <a:p>
            <a:pPr lvl="1"/>
            <a:endParaRPr lang="en-US" dirty="0" smtClean="0"/>
          </a:p>
          <a:p>
            <a:pPr lvl="0"/>
            <a:r>
              <a:rPr lang="en-US" dirty="0">
                <a:solidFill>
                  <a:srgbClr val="FFFFFF"/>
                </a:solidFill>
              </a:rPr>
              <a:t>Jefferson Medical College </a:t>
            </a:r>
            <a:r>
              <a:rPr lang="en-US" dirty="0" err="1">
                <a:solidFill>
                  <a:srgbClr val="FFFFFF"/>
                </a:solidFill>
              </a:rPr>
              <a:t>est</a:t>
            </a:r>
            <a:r>
              <a:rPr lang="en-US" dirty="0">
                <a:solidFill>
                  <a:srgbClr val="FFFFFF"/>
                </a:solidFill>
              </a:rPr>
              <a:t> 1847 last medical school </a:t>
            </a:r>
            <a:endParaRPr lang="en-US" dirty="0" smtClean="0">
              <a:solidFill>
                <a:srgbClr val="FFFFFF"/>
              </a:solidFill>
            </a:endParaRPr>
          </a:p>
          <a:p>
            <a:pPr marL="118531" lvl="0" indent="0">
              <a:buNone/>
            </a:pPr>
            <a:r>
              <a:rPr lang="en-US" dirty="0">
                <a:solidFill>
                  <a:srgbClr val="FFFFFF"/>
                </a:solidFill>
              </a:rPr>
              <a:t> </a:t>
            </a:r>
            <a:r>
              <a:rPr lang="en-US" dirty="0" smtClean="0">
                <a:solidFill>
                  <a:srgbClr val="FFFFFF"/>
                </a:solidFill>
              </a:rPr>
              <a:t>        to </a:t>
            </a:r>
            <a:r>
              <a:rPr lang="en-US" dirty="0">
                <a:solidFill>
                  <a:srgbClr val="FFFFFF"/>
                </a:solidFill>
              </a:rPr>
              <a:t>deny women admission 1961. </a:t>
            </a:r>
          </a:p>
          <a:p>
            <a:pPr lvl="1"/>
            <a:endParaRPr lang="en-US" dirty="0"/>
          </a:p>
        </p:txBody>
      </p:sp>
      <p:pic>
        <p:nvPicPr>
          <p:cNvPr id="4" name="Picture 3"/>
          <p:cNvPicPr>
            <a:picLocks noChangeAspect="1"/>
          </p:cNvPicPr>
          <p:nvPr/>
        </p:nvPicPr>
        <p:blipFill>
          <a:blip r:embed="rId3"/>
          <a:stretch>
            <a:fillRect/>
          </a:stretch>
        </p:blipFill>
        <p:spPr>
          <a:xfrm>
            <a:off x="9582411" y="4623503"/>
            <a:ext cx="1503845" cy="2000114"/>
          </a:xfrm>
          <a:prstGeom prst="rect">
            <a:avLst/>
          </a:prstGeom>
        </p:spPr>
      </p:pic>
    </p:spTree>
    <p:extLst>
      <p:ext uri="{BB962C8B-B14F-4D97-AF65-F5344CB8AC3E}">
        <p14:creationId xmlns:p14="http://schemas.microsoft.com/office/powerpoint/2010/main" val="3509545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2018-2019 The State of Women in Academic Medicine: Exploring Pathways to </a:t>
            </a:r>
            <a:r>
              <a:rPr lang="en-US" dirty="0" smtClean="0"/>
              <a:t>Equity</a:t>
            </a:r>
            <a:endParaRPr lang="en-US" dirty="0"/>
          </a:p>
        </p:txBody>
      </p:sp>
      <p:sp>
        <p:nvSpPr>
          <p:cNvPr id="3" name="Text Placeholder 2"/>
          <p:cNvSpPr>
            <a:spLocks noGrp="1"/>
          </p:cNvSpPr>
          <p:nvPr>
            <p:ph type="body" idx="1"/>
          </p:nvPr>
        </p:nvSpPr>
        <p:spPr>
          <a:xfrm>
            <a:off x="496866" y="1427967"/>
            <a:ext cx="10972800" cy="4509370"/>
          </a:xfrm>
        </p:spPr>
        <p:txBody>
          <a:bodyPr/>
          <a:lstStyle/>
          <a:p>
            <a:r>
              <a:rPr lang="en-US" dirty="0" smtClean="0"/>
              <a:t>Only for the past 20 years have women and men been graduating from medical school at the same rate.</a:t>
            </a:r>
          </a:p>
          <a:p>
            <a:endParaRPr lang="en-US" dirty="0" smtClean="0"/>
          </a:p>
          <a:p>
            <a:r>
              <a:rPr lang="en-US" dirty="0" smtClean="0"/>
              <a:t>Women physicians are still paid less </a:t>
            </a:r>
            <a:endParaRPr lang="en-US" dirty="0"/>
          </a:p>
          <a:p>
            <a:pPr lvl="1"/>
            <a:r>
              <a:rPr lang="en-US" dirty="0" smtClean="0">
                <a:solidFill>
                  <a:srgbClr val="FFFFFF"/>
                </a:solidFill>
              </a:rPr>
              <a:t>Specialty choices contribute to this disparity</a:t>
            </a:r>
            <a:endParaRPr lang="en-US" dirty="0">
              <a:solidFill>
                <a:srgbClr val="FFFFFF"/>
              </a:solidFill>
            </a:endParaRPr>
          </a:p>
          <a:p>
            <a:pPr lvl="1"/>
            <a:r>
              <a:rPr lang="en-US" dirty="0" smtClean="0"/>
              <a:t>Disproportion </a:t>
            </a:r>
            <a:r>
              <a:rPr lang="en-US" dirty="0"/>
              <a:t>of women in leadership </a:t>
            </a:r>
            <a:r>
              <a:rPr lang="en-US" dirty="0" smtClean="0"/>
              <a:t>positions also contributes</a:t>
            </a:r>
            <a:endParaRPr lang="en-US" dirty="0"/>
          </a:p>
          <a:p>
            <a:pPr lvl="1"/>
            <a:r>
              <a:rPr lang="en-US" dirty="0" smtClean="0"/>
              <a:t>(But women are </a:t>
            </a:r>
            <a:r>
              <a:rPr lang="en-US" dirty="0"/>
              <a:t>paid less than their male counterparts for the same </a:t>
            </a:r>
            <a:r>
              <a:rPr lang="en-US" dirty="0" smtClean="0"/>
              <a:t>work). </a:t>
            </a:r>
            <a:endParaRPr lang="en-US" dirty="0"/>
          </a:p>
          <a:p>
            <a:endParaRPr lang="en-US" dirty="0" smtClean="0"/>
          </a:p>
          <a:p>
            <a:r>
              <a:rPr lang="en-US" dirty="0" smtClean="0"/>
              <a:t>Leadership </a:t>
            </a:r>
            <a:r>
              <a:rPr lang="en-US" dirty="0"/>
              <a:t>in academic medicine does not reflect the gender representation in medical schools. </a:t>
            </a:r>
            <a:endParaRPr lang="en-US" dirty="0" smtClean="0"/>
          </a:p>
          <a:p>
            <a:pPr lvl="1"/>
            <a:r>
              <a:rPr lang="en-US" dirty="0" smtClean="0"/>
              <a:t>Women greatly </a:t>
            </a:r>
            <a:r>
              <a:rPr lang="en-US" dirty="0"/>
              <a:t>underrepresented in senior academic rank, leadership </a:t>
            </a:r>
            <a:r>
              <a:rPr lang="en-US" dirty="0" smtClean="0"/>
              <a:t>positions </a:t>
            </a:r>
            <a:endParaRPr lang="en-US" dirty="0"/>
          </a:p>
          <a:p>
            <a:pPr marL="118531" lvl="0" indent="0">
              <a:buNone/>
            </a:pPr>
            <a:r>
              <a:rPr lang="en-US" dirty="0"/>
              <a:t> </a:t>
            </a:r>
            <a:r>
              <a:rPr lang="en-US" dirty="0" smtClean="0"/>
              <a:t>                                                                                                   </a:t>
            </a:r>
            <a:r>
              <a:rPr lang="en-US" sz="1000" dirty="0" smtClean="0">
                <a:solidFill>
                  <a:srgbClr val="FFFFFF"/>
                </a:solidFill>
              </a:rPr>
              <a:t>https</a:t>
            </a:r>
            <a:r>
              <a:rPr lang="en-US" sz="1000" dirty="0">
                <a:solidFill>
                  <a:srgbClr val="FFFFFF"/>
                </a:solidFill>
              </a:rPr>
              <a:t>://www.aamc.org/data-reports</a:t>
            </a:r>
          </a:p>
          <a:p>
            <a:endParaRPr lang="en-US" dirty="0"/>
          </a:p>
          <a:p>
            <a:endParaRPr lang="en-US" dirty="0"/>
          </a:p>
        </p:txBody>
      </p:sp>
    </p:spTree>
    <p:extLst>
      <p:ext uri="{BB962C8B-B14F-4D97-AF65-F5344CB8AC3E}">
        <p14:creationId xmlns:p14="http://schemas.microsoft.com/office/powerpoint/2010/main" val="375248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own divergent path: </a:t>
            </a:r>
            <a:endParaRPr lang="en-US" dirty="0"/>
          </a:p>
        </p:txBody>
      </p:sp>
      <p:sp>
        <p:nvSpPr>
          <p:cNvPr id="3" name="Text Placeholder 2"/>
          <p:cNvSpPr>
            <a:spLocks noGrp="1"/>
          </p:cNvSpPr>
          <p:nvPr>
            <p:ph type="body" idx="1"/>
          </p:nvPr>
        </p:nvSpPr>
        <p:spPr>
          <a:xfrm>
            <a:off x="609600" y="1310054"/>
            <a:ext cx="10972800" cy="4825650"/>
          </a:xfrm>
        </p:spPr>
        <p:txBody>
          <a:bodyPr/>
          <a:lstStyle/>
          <a:p>
            <a:r>
              <a:rPr lang="en-US" dirty="0" smtClean="0"/>
              <a:t>Graduate school, Masters in Psychology at NYU, Started PhD in Clinical Health Psychology at </a:t>
            </a:r>
            <a:r>
              <a:rPr lang="en-US" dirty="0"/>
              <a:t>Y</a:t>
            </a:r>
            <a:r>
              <a:rPr lang="en-US" dirty="0" smtClean="0"/>
              <a:t>eshiva University Albert Einstein School of Medicine</a:t>
            </a:r>
          </a:p>
          <a:p>
            <a:r>
              <a:rPr lang="en-US" dirty="0" smtClean="0"/>
              <a:t>University of Pennsylvania for Post-Bac</a:t>
            </a:r>
          </a:p>
          <a:p>
            <a:r>
              <a:rPr lang="en-US" dirty="0" smtClean="0"/>
              <a:t>Jefferson Medical College (married after my 2</a:t>
            </a:r>
            <a:r>
              <a:rPr lang="en-US" baseline="30000" dirty="0" smtClean="0"/>
              <a:t>nd</a:t>
            </a:r>
            <a:r>
              <a:rPr lang="en-US" dirty="0" smtClean="0"/>
              <a:t> year)</a:t>
            </a:r>
          </a:p>
          <a:p>
            <a:r>
              <a:rPr lang="en-US" dirty="0" smtClean="0"/>
              <a:t>University of Pennsylvania for Residency  (had kids; one during internship)</a:t>
            </a:r>
          </a:p>
          <a:p>
            <a:pPr marL="118531" indent="0">
              <a:buNone/>
            </a:pPr>
            <a:r>
              <a:rPr lang="en-US" dirty="0" smtClean="0"/>
              <a:t> </a:t>
            </a:r>
            <a:endParaRPr lang="en-US" dirty="0"/>
          </a:p>
          <a:p>
            <a:r>
              <a:rPr lang="en-US" dirty="0" smtClean="0"/>
              <a:t>Accepted job at Jefferson as Associate Director of the Psychiatry Consult Service and to create fellowship in Psychosomatic Medicine (had another kid) </a:t>
            </a:r>
          </a:p>
        </p:txBody>
      </p:sp>
      <p:pic>
        <p:nvPicPr>
          <p:cNvPr id="4" name="Picture 3"/>
          <p:cNvPicPr>
            <a:picLocks noChangeAspect="1"/>
          </p:cNvPicPr>
          <p:nvPr/>
        </p:nvPicPr>
        <p:blipFill>
          <a:blip r:embed="rId3"/>
          <a:stretch>
            <a:fillRect/>
          </a:stretch>
        </p:blipFill>
        <p:spPr>
          <a:xfrm rot="5400000">
            <a:off x="10148460" y="5105552"/>
            <a:ext cx="1720615" cy="1291132"/>
          </a:xfrm>
          <a:prstGeom prst="rect">
            <a:avLst/>
          </a:prstGeom>
        </p:spPr>
      </p:pic>
    </p:spTree>
    <p:extLst>
      <p:ext uri="{BB962C8B-B14F-4D97-AF65-F5344CB8AC3E}">
        <p14:creationId xmlns:p14="http://schemas.microsoft.com/office/powerpoint/2010/main" val="4118973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Opportunities opened and </a:t>
            </a:r>
            <a:r>
              <a:rPr lang="en-US" dirty="0" smtClean="0"/>
              <a:t/>
            </a:r>
            <a:br>
              <a:rPr lang="en-US" dirty="0" smtClean="0"/>
            </a:br>
            <a:r>
              <a:rPr lang="en-US" dirty="0" smtClean="0"/>
              <a:t>interests </a:t>
            </a:r>
            <a:r>
              <a:rPr lang="en-US" dirty="0"/>
              <a:t>develop through mentorship </a:t>
            </a:r>
            <a:br>
              <a:rPr lang="en-US" dirty="0"/>
            </a:br>
            <a:endParaRPr lang="en-US" dirty="0"/>
          </a:p>
        </p:txBody>
      </p:sp>
      <p:sp>
        <p:nvSpPr>
          <p:cNvPr id="4" name="Text Placeholder 3"/>
          <p:cNvSpPr>
            <a:spLocks noGrp="1"/>
          </p:cNvSpPr>
          <p:nvPr>
            <p:ph type="body" idx="1"/>
          </p:nvPr>
        </p:nvSpPr>
        <p:spPr/>
        <p:txBody>
          <a:bodyPr/>
          <a:lstStyle/>
          <a:p>
            <a:r>
              <a:rPr lang="en-US" sz="2400" dirty="0"/>
              <a:t>ACLP meetings, </a:t>
            </a:r>
            <a:r>
              <a:rPr lang="en-US" sz="2400" dirty="0" smtClean="0"/>
              <a:t>APA opportunities </a:t>
            </a:r>
          </a:p>
          <a:p>
            <a:r>
              <a:rPr lang="en-US" sz="2400" dirty="0" smtClean="0"/>
              <a:t>AAMC </a:t>
            </a:r>
            <a:r>
              <a:rPr lang="en-US" sz="2400" dirty="0"/>
              <a:t>women's leadership </a:t>
            </a:r>
            <a:r>
              <a:rPr lang="en-US" sz="2400" dirty="0" smtClean="0"/>
              <a:t>conference</a:t>
            </a:r>
            <a:endParaRPr lang="en-US" sz="2400" dirty="0"/>
          </a:p>
          <a:p>
            <a:r>
              <a:rPr lang="en-US" sz="2400" dirty="0" smtClean="0"/>
              <a:t>Service </a:t>
            </a:r>
            <a:r>
              <a:rPr lang="en-US" sz="2400" dirty="0"/>
              <a:t>on local and national </a:t>
            </a:r>
            <a:r>
              <a:rPr lang="en-US" sz="2400" dirty="0" smtClean="0"/>
              <a:t>committees </a:t>
            </a:r>
          </a:p>
          <a:p>
            <a:r>
              <a:rPr lang="en-US" sz="2400" dirty="0" smtClean="0"/>
              <a:t>Continued work experience led to leadership opportunities </a:t>
            </a:r>
          </a:p>
          <a:p>
            <a:r>
              <a:rPr lang="en-US" sz="2400" dirty="0" smtClean="0"/>
              <a:t>Development of my interests and expertise in areas of education and women's health</a:t>
            </a:r>
          </a:p>
          <a:p>
            <a:endParaRPr lang="en-US" sz="2400" dirty="0"/>
          </a:p>
          <a:p>
            <a:r>
              <a:rPr lang="en-US" sz="2400" dirty="0" smtClean="0"/>
              <a:t>Expanded my personal interests leading to new </a:t>
            </a:r>
          </a:p>
          <a:p>
            <a:pPr marL="118531" indent="0">
              <a:buNone/>
            </a:pPr>
            <a:r>
              <a:rPr lang="en-US" sz="2400" dirty="0" smtClean="0"/>
              <a:t>      </a:t>
            </a:r>
            <a:r>
              <a:rPr lang="en-US" sz="2400" dirty="0"/>
              <a:t>o</a:t>
            </a:r>
            <a:r>
              <a:rPr lang="en-US" sz="2400" dirty="0" smtClean="0"/>
              <a:t>pportunities and experiences. </a:t>
            </a:r>
          </a:p>
          <a:p>
            <a:endParaRPr lang="en-US" sz="2400" dirty="0" smtClean="0"/>
          </a:p>
          <a:p>
            <a:endParaRPr lang="en-US" sz="2400" dirty="0" smtClean="0"/>
          </a:p>
          <a:p>
            <a:endParaRPr lang="en-US" dirty="0"/>
          </a:p>
          <a:p>
            <a:endParaRPr lang="en-US" dirty="0"/>
          </a:p>
        </p:txBody>
      </p:sp>
      <p:pic>
        <p:nvPicPr>
          <p:cNvPr id="5" name="Picture 4"/>
          <p:cNvPicPr>
            <a:picLocks noChangeAspect="1"/>
          </p:cNvPicPr>
          <p:nvPr/>
        </p:nvPicPr>
        <p:blipFill>
          <a:blip r:embed="rId3"/>
          <a:stretch>
            <a:fillRect/>
          </a:stretch>
        </p:blipFill>
        <p:spPr>
          <a:xfrm>
            <a:off x="9239184" y="4698148"/>
            <a:ext cx="2231329" cy="1670449"/>
          </a:xfrm>
          <a:prstGeom prst="rect">
            <a:avLst/>
          </a:prstGeom>
        </p:spPr>
      </p:pic>
      <p:pic>
        <p:nvPicPr>
          <p:cNvPr id="6" name="Picture 5"/>
          <p:cNvPicPr>
            <a:picLocks noChangeAspect="1"/>
          </p:cNvPicPr>
          <p:nvPr/>
        </p:nvPicPr>
        <p:blipFill>
          <a:blip r:embed="rId4"/>
          <a:stretch>
            <a:fillRect/>
          </a:stretch>
        </p:blipFill>
        <p:spPr>
          <a:xfrm>
            <a:off x="10153735" y="966725"/>
            <a:ext cx="1428665" cy="2255601"/>
          </a:xfrm>
          <a:prstGeom prst="rect">
            <a:avLst/>
          </a:prstGeom>
        </p:spPr>
      </p:pic>
    </p:spTree>
    <p:extLst>
      <p:ext uri="{BB962C8B-B14F-4D97-AF65-F5344CB8AC3E}">
        <p14:creationId xmlns:p14="http://schemas.microsoft.com/office/powerpoint/2010/main" val="2348436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Mentor</a:t>
            </a:r>
            <a:r>
              <a:rPr lang="en-US" dirty="0" smtClean="0"/>
              <a:t> </a:t>
            </a:r>
            <a:br>
              <a:rPr lang="en-US" dirty="0" smtClean="0"/>
            </a:br>
            <a:r>
              <a:rPr lang="en-US" dirty="0" smtClean="0"/>
              <a:t>Greek Literature “trusted counselor or guide”</a:t>
            </a:r>
            <a:endParaRPr lang="en-US" dirty="0"/>
          </a:p>
        </p:txBody>
      </p:sp>
      <p:sp>
        <p:nvSpPr>
          <p:cNvPr id="3" name="Text Placeholder 2"/>
          <p:cNvSpPr>
            <a:spLocks noGrp="1"/>
          </p:cNvSpPr>
          <p:nvPr>
            <p:ph type="body" idx="1"/>
          </p:nvPr>
        </p:nvSpPr>
        <p:spPr>
          <a:xfrm>
            <a:off x="609600" y="1923854"/>
            <a:ext cx="10972800" cy="3675888"/>
          </a:xfrm>
        </p:spPr>
        <p:txBody>
          <a:bodyPr/>
          <a:lstStyle/>
          <a:p>
            <a:r>
              <a:rPr lang="en-US" dirty="0" smtClean="0"/>
              <a:t>Networking - building relationships</a:t>
            </a:r>
          </a:p>
          <a:p>
            <a:r>
              <a:rPr lang="en-US" dirty="0" smtClean="0"/>
              <a:t>Scholarly work, publications, presentations, building a scholarly foundation</a:t>
            </a:r>
          </a:p>
          <a:p>
            <a:r>
              <a:rPr lang="en-US" dirty="0" smtClean="0"/>
              <a:t>Life and career support:</a:t>
            </a:r>
          </a:p>
          <a:p>
            <a:pPr marL="118531" indent="0">
              <a:buNone/>
            </a:pPr>
            <a:r>
              <a:rPr lang="en-US" dirty="0" smtClean="0"/>
              <a:t>      Finding solutions to common problems: balancing roles, trade offs and     	flexibility, professional development  </a:t>
            </a:r>
          </a:p>
          <a:p>
            <a:r>
              <a:rPr lang="en-US" dirty="0" smtClean="0"/>
              <a:t>Career advice: finding a path to a ideal position, negotiating the right job (salary, benefits).</a:t>
            </a:r>
          </a:p>
          <a:p>
            <a:r>
              <a:rPr lang="en-US" dirty="0"/>
              <a:t>Shared common experiences </a:t>
            </a:r>
          </a:p>
          <a:p>
            <a:r>
              <a:rPr lang="en-US" dirty="0" smtClean="0"/>
              <a:t>Friendships</a:t>
            </a:r>
            <a:endParaRPr lang="en-US" dirty="0"/>
          </a:p>
        </p:txBody>
      </p:sp>
      <p:pic>
        <p:nvPicPr>
          <p:cNvPr id="5" name="Picture 4"/>
          <p:cNvPicPr>
            <a:picLocks noChangeAspect="1"/>
          </p:cNvPicPr>
          <p:nvPr/>
        </p:nvPicPr>
        <p:blipFill>
          <a:blip r:embed="rId3"/>
          <a:stretch>
            <a:fillRect/>
          </a:stretch>
        </p:blipFill>
        <p:spPr>
          <a:xfrm>
            <a:off x="10061547" y="353556"/>
            <a:ext cx="1986229" cy="2066836"/>
          </a:xfrm>
          <a:prstGeom prst="rect">
            <a:avLst/>
          </a:prstGeom>
        </p:spPr>
      </p:pic>
    </p:spTree>
    <p:extLst>
      <p:ext uri="{BB962C8B-B14F-4D97-AF65-F5344CB8AC3E}">
        <p14:creationId xmlns:p14="http://schemas.microsoft.com/office/powerpoint/2010/main" val="442306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Gradient content">
  <a:themeElements>
    <a:clrScheme name="Jefferson Palette widescreen">
      <a:dk1>
        <a:srgbClr val="000000"/>
      </a:dk1>
      <a:lt1>
        <a:srgbClr val="FFFFFF"/>
      </a:lt1>
      <a:dk2>
        <a:srgbClr val="2F5897"/>
      </a:dk2>
      <a:lt2>
        <a:srgbClr val="E4E9EF"/>
      </a:lt2>
      <a:accent1>
        <a:srgbClr val="4678BC"/>
      </a:accent1>
      <a:accent2>
        <a:srgbClr val="A0672D"/>
      </a:accent2>
      <a:accent3>
        <a:srgbClr val="700052"/>
      </a:accent3>
      <a:accent4>
        <a:srgbClr val="152456"/>
      </a:accent4>
      <a:accent5>
        <a:srgbClr val="C3B60D"/>
      </a:accent5>
      <a:accent6>
        <a:srgbClr val="6E6B23"/>
      </a:accent6>
      <a:hlink>
        <a:srgbClr val="58B7DD"/>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M template">
  <a:themeElements>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B2C9C77E-7F59-4562-AC6A-C6F3C96BAC6A}" vid="{B8FB10BF-8001-47BC-9267-63EA1BB6F6C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12434</TotalTime>
  <Words>1756</Words>
  <Application>Microsoft Office PowerPoint</Application>
  <PresentationFormat>Widescreen</PresentationFormat>
  <Paragraphs>141</Paragraphs>
  <Slides>13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Times New Roman</vt:lpstr>
      <vt:lpstr>Trebuchet MS</vt:lpstr>
      <vt:lpstr>Wingdings</vt:lpstr>
      <vt:lpstr>Gradient content</vt:lpstr>
      <vt:lpstr>APM template</vt:lpstr>
      <vt:lpstr>Navigating Forks in the Road: Divergent Career Paths of Women Leaders in  C-L Psychiatry</vt:lpstr>
      <vt:lpstr>Disclosure ACLP Annual Meeting 2021: Madeleine Becker, MD, Sejal Shah, MD, Linda Worley, MD, Cornelia Cremens, MD </vt:lpstr>
      <vt:lpstr>Agenda: </vt:lpstr>
      <vt:lpstr>Women in Medicine. Mentorship and how to use it to navigate career paths.   Madeleine Becker  MD, MA, FACLP Professor, Dept. of Psychiatry and Human Behavior Dept. of Integrative Medicine and Nutritional Sciences Director, Graduate Medical Education Assoc. Director, Integrative Medicine Fellowship Thomas Jefferson University Hospital, Philadelphia PA   </vt:lpstr>
      <vt:lpstr>Women in Medicine</vt:lpstr>
      <vt:lpstr>2018-2019 The State of Women in Academic Medicine: Exploring Pathways to Equity</vt:lpstr>
      <vt:lpstr>My own divergent path: </vt:lpstr>
      <vt:lpstr>Opportunities opened and  interests develop through mentorship  </vt:lpstr>
      <vt:lpstr>Mentor  Greek Literature “trusted counselor or guide”</vt:lpstr>
      <vt:lpstr>Mentors: empower others with your generosity</vt:lpstr>
      <vt:lpstr>Mentees: opportunity to navigate career</vt:lpstr>
      <vt:lpstr>Mentoring for success and leadership in medicine  </vt:lpstr>
      <vt:lpstr>References: </vt:lpstr>
    </vt:vector>
  </TitlesOfParts>
  <Company>Thomas Jefferson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Mentorship</dc:title>
  <dc:creator>Madeleine Becker</dc:creator>
  <cp:lastModifiedBy>Madeleine Becker</cp:lastModifiedBy>
  <cp:revision>110</cp:revision>
  <dcterms:created xsi:type="dcterms:W3CDTF">2021-10-01T15:57:54Z</dcterms:created>
  <dcterms:modified xsi:type="dcterms:W3CDTF">2021-10-19T00:34:53Z</dcterms:modified>
</cp:coreProperties>
</file>